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1.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2.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3.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notesSlides/notesSlide4.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notesSlides/notesSlide5.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notesSlides/notesSlide6.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notesSlides/notesSlide7.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notesSlides/notesSlide8.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notesSlides/notesSlide9.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notesSlides/notesSlide10.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notesSlides/notesSlide11.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notesSlides/notesSlide12.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notesSlides/notesSlide13.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notesSlides/notesSlide14.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notesSlides/notesSlide15.xml" ContentType="application/vnd.openxmlformats-officedocument.presentationml.notesSlide+xml"/>
  <Override PartName="/ppt/tags/tag46.xml" ContentType="application/vnd.openxmlformats-officedocument.presentationml.tags+xml"/>
  <Override PartName="/ppt/tags/tag47.xml" ContentType="application/vnd.openxmlformats-officedocument.presentationml.tags+xml"/>
  <Override PartName="/ppt/notesSlides/notesSlide16.xml" ContentType="application/vnd.openxmlformats-officedocument.presentationml.notesSlide+xml"/>
  <Override PartName="/ppt/tags/tag48.xml" ContentType="application/vnd.openxmlformats-officedocument.presentationml.tags+xml"/>
  <Override PartName="/ppt/tags/tag49.xml" ContentType="application/vnd.openxmlformats-officedocument.presentationml.tags+xml"/>
  <Override PartName="/ppt/notesSlides/notesSlide17.xml" ContentType="application/vnd.openxmlformats-officedocument.presentationml.notesSlide+xml"/>
  <Override PartName="/ppt/tags/tag50.xml" ContentType="application/vnd.openxmlformats-officedocument.presentationml.tags+xml"/>
  <Override PartName="/ppt/tags/tag51.xml" ContentType="application/vnd.openxmlformats-officedocument.presentationml.tags+xml"/>
  <Override PartName="/ppt/notesSlides/notesSlide18.xml" ContentType="application/vnd.openxmlformats-officedocument.presentationml.notesSlide+xml"/>
  <Override PartName="/ppt/tags/tag52.xml" ContentType="application/vnd.openxmlformats-officedocument.presentationml.tags+xml"/>
  <Override PartName="/ppt/tags/tag53.xml" ContentType="application/vnd.openxmlformats-officedocument.presentationml.tags+xml"/>
  <Override PartName="/ppt/notesSlides/notesSlide19.xml" ContentType="application/vnd.openxmlformats-officedocument.presentationml.notesSlide+xml"/>
  <Override PartName="/ppt/tags/tag54.xml" ContentType="application/vnd.openxmlformats-officedocument.presentationml.tags+xml"/>
  <Override PartName="/ppt/tags/tag55.xml" ContentType="application/vnd.openxmlformats-officedocument.presentationml.tags+xml"/>
  <Override PartName="/ppt/notesSlides/notesSlide20.xml" ContentType="application/vnd.openxmlformats-officedocument.presentationml.notesSlide+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6" r:id="rId2"/>
    <p:sldId id="257" r:id="rId3"/>
    <p:sldId id="291" r:id="rId4"/>
    <p:sldId id="258" r:id="rId5"/>
    <p:sldId id="288" r:id="rId6"/>
    <p:sldId id="289" r:id="rId7"/>
    <p:sldId id="290" r:id="rId8"/>
    <p:sldId id="259" r:id="rId9"/>
    <p:sldId id="260" r:id="rId10"/>
    <p:sldId id="280" r:id="rId11"/>
    <p:sldId id="261" r:id="rId12"/>
    <p:sldId id="281" r:id="rId13"/>
    <p:sldId id="282" r:id="rId14"/>
    <p:sldId id="265" r:id="rId15"/>
    <p:sldId id="268" r:id="rId16"/>
    <p:sldId id="286" r:id="rId17"/>
    <p:sldId id="292" r:id="rId18"/>
    <p:sldId id="271" r:id="rId19"/>
    <p:sldId id="273" r:id="rId20"/>
    <p:sldId id="274" r:id="rId21"/>
    <p:sldId id="275" r:id="rId22"/>
    <p:sldId id="276" r:id="rId23"/>
    <p:sldId id="277" r:id="rId24"/>
    <p:sldId id="278" r:id="rId25"/>
    <p:sldId id="279" r:id="rId26"/>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08">
          <p15:clr>
            <a:srgbClr val="A4A3A4"/>
          </p15:clr>
        </p15:guide>
        <p15:guide id="2" pos="292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0550"/>
    <a:srgbClr val="FF9933"/>
    <a:srgbClr val="43C2CA"/>
    <a:srgbClr val="E42C7F"/>
    <a:srgbClr val="993366"/>
    <a:srgbClr val="293542"/>
    <a:srgbClr val="F89108"/>
    <a:srgbClr val="FCC7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87961" autoAdjust="0"/>
  </p:normalViewPr>
  <p:slideViewPr>
    <p:cSldViewPr>
      <p:cViewPr varScale="1">
        <p:scale>
          <a:sx n="30" d="100"/>
          <a:sy n="30" d="100"/>
        </p:scale>
        <p:origin x="1404" y="48"/>
      </p:cViewPr>
      <p:guideLst>
        <p:guide orient="horz" pos="2160"/>
        <p:guide pos="2880"/>
      </p:guideLst>
    </p:cSldViewPr>
  </p:slideViewPr>
  <p:outlineViewPr>
    <p:cViewPr>
      <p:scale>
        <a:sx n="33" d="100"/>
        <a:sy n="33" d="100"/>
      </p:scale>
      <p:origin x="0" y="8838"/>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4" d="100"/>
          <a:sy n="54" d="100"/>
        </p:scale>
        <p:origin x="-1915" y="-77"/>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3"/>
          </p:nvPr>
        </p:nvSpPr>
        <p:spPr>
          <a:xfrm>
            <a:off x="5265741" y="6657975"/>
            <a:ext cx="4029075" cy="350838"/>
          </a:xfrm>
          <a:prstGeom prst="rect">
            <a:avLst/>
          </a:prstGeom>
        </p:spPr>
        <p:txBody>
          <a:bodyPr vert="horz" lIns="91427" tIns="45713" rIns="91427" bIns="45713" rtlCol="0" anchor="b"/>
          <a:lstStyle>
            <a:lvl1pPr algn="r">
              <a:defRPr sz="1200"/>
            </a:lvl1pPr>
          </a:lstStyle>
          <a:p>
            <a:fld id="{D911C237-17D7-490F-93D3-F9740F9386E7}" type="slidenum">
              <a:rPr lang="en-CA" smtClean="0"/>
              <a:t>‹#›</a:t>
            </a:fld>
            <a:endParaRPr lang="en-CA"/>
          </a:p>
        </p:txBody>
      </p:sp>
    </p:spTree>
    <p:extLst>
      <p:ext uri="{BB962C8B-B14F-4D97-AF65-F5344CB8AC3E}">
        <p14:creationId xmlns:p14="http://schemas.microsoft.com/office/powerpoint/2010/main" val="18633463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64" tIns="46582" rIns="93164" bIns="46582" rtlCol="0"/>
          <a:lstStyle>
            <a:lvl1pPr algn="l">
              <a:defRPr sz="1200"/>
            </a:lvl1pPr>
          </a:lstStyle>
          <a:p>
            <a:endParaRPr lang="en-CA"/>
          </a:p>
        </p:txBody>
      </p:sp>
      <p:sp>
        <p:nvSpPr>
          <p:cNvPr id="3" name="Date Placeholder 2"/>
          <p:cNvSpPr>
            <a:spLocks noGrp="1"/>
          </p:cNvSpPr>
          <p:nvPr>
            <p:ph type="dt" idx="1"/>
          </p:nvPr>
        </p:nvSpPr>
        <p:spPr>
          <a:xfrm>
            <a:off x="5265809" y="0"/>
            <a:ext cx="4028440" cy="350520"/>
          </a:xfrm>
          <a:prstGeom prst="rect">
            <a:avLst/>
          </a:prstGeom>
        </p:spPr>
        <p:txBody>
          <a:bodyPr vert="horz" lIns="93164" tIns="46582" rIns="93164" bIns="46582" rtlCol="0"/>
          <a:lstStyle>
            <a:lvl1pPr algn="r">
              <a:defRPr sz="1200"/>
            </a:lvl1pPr>
          </a:lstStyle>
          <a:p>
            <a:fld id="{9684362B-72E9-4500-822D-166EFF35B653}" type="datetimeFigureOut">
              <a:rPr lang="en-CA" smtClean="0"/>
              <a:t>2019-05-08</a:t>
            </a:fld>
            <a:endParaRPr lang="en-CA"/>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64" tIns="46582" rIns="93164" bIns="46582" rtlCol="0" anchor="ctr"/>
          <a:lstStyle/>
          <a:p>
            <a:endParaRPr lang="en-CA"/>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3164" tIns="46582" rIns="93164" bIns="4658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6658664"/>
            <a:ext cx="4028440" cy="350520"/>
          </a:xfrm>
          <a:prstGeom prst="rect">
            <a:avLst/>
          </a:prstGeom>
        </p:spPr>
        <p:txBody>
          <a:bodyPr vert="horz" lIns="93164" tIns="46582" rIns="93164" bIns="46582" rtlCol="0" anchor="b"/>
          <a:lstStyle>
            <a:lvl1pPr algn="l">
              <a:defRPr sz="1200"/>
            </a:lvl1pPr>
          </a:lstStyle>
          <a:p>
            <a:endParaRPr lang="en-CA"/>
          </a:p>
        </p:txBody>
      </p:sp>
      <p:sp>
        <p:nvSpPr>
          <p:cNvPr id="7" name="Slide Number Placeholder 6"/>
          <p:cNvSpPr>
            <a:spLocks noGrp="1"/>
          </p:cNvSpPr>
          <p:nvPr>
            <p:ph type="sldNum" sz="quarter" idx="5"/>
          </p:nvPr>
        </p:nvSpPr>
        <p:spPr>
          <a:xfrm>
            <a:off x="5265809" y="6658664"/>
            <a:ext cx="4028440" cy="350520"/>
          </a:xfrm>
          <a:prstGeom prst="rect">
            <a:avLst/>
          </a:prstGeom>
        </p:spPr>
        <p:txBody>
          <a:bodyPr vert="horz" lIns="93164" tIns="46582" rIns="93164" bIns="46582" rtlCol="0" anchor="b"/>
          <a:lstStyle>
            <a:lvl1pPr algn="r">
              <a:defRPr sz="1200"/>
            </a:lvl1pPr>
          </a:lstStyle>
          <a:p>
            <a:fld id="{4DBFEC5B-6529-408D-9D4B-33EF3A23E00F}" type="slidenum">
              <a:rPr lang="en-CA" smtClean="0"/>
              <a:t>‹#›</a:t>
            </a:fld>
            <a:endParaRPr lang="en-CA"/>
          </a:p>
        </p:txBody>
      </p:sp>
    </p:spTree>
    <p:extLst>
      <p:ext uri="{BB962C8B-B14F-4D97-AF65-F5344CB8AC3E}">
        <p14:creationId xmlns:p14="http://schemas.microsoft.com/office/powerpoint/2010/main" val="2945211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686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194">
              <a:defRPr sz="4500">
                <a:solidFill>
                  <a:schemeClr val="tx2"/>
                </a:solidFill>
                <a:latin typeface="Arial" charset="0"/>
              </a:defRPr>
            </a:lvl1pPr>
            <a:lvl2pPr marL="753721" indent="-287902" defTabSz="946194">
              <a:defRPr sz="4500">
                <a:solidFill>
                  <a:schemeClr val="tx2"/>
                </a:solidFill>
                <a:latin typeface="Arial" charset="0"/>
              </a:defRPr>
            </a:lvl2pPr>
            <a:lvl3pPr marL="1161312" indent="-229674" defTabSz="946194">
              <a:defRPr sz="4500">
                <a:solidFill>
                  <a:schemeClr val="tx2"/>
                </a:solidFill>
                <a:latin typeface="Arial" charset="0"/>
              </a:defRPr>
            </a:lvl3pPr>
            <a:lvl4pPr marL="1627130" indent="-229674" defTabSz="946194">
              <a:defRPr sz="4500">
                <a:solidFill>
                  <a:schemeClr val="tx2"/>
                </a:solidFill>
                <a:latin typeface="Arial" charset="0"/>
              </a:defRPr>
            </a:lvl4pPr>
            <a:lvl5pPr marL="2092948" indent="-229674" defTabSz="946194">
              <a:defRPr sz="4500">
                <a:solidFill>
                  <a:schemeClr val="tx2"/>
                </a:solidFill>
                <a:latin typeface="Arial" charset="0"/>
              </a:defRPr>
            </a:lvl5pPr>
            <a:lvl6pPr marL="2558767" indent="-229674" algn="ctr" defTabSz="946194" eaLnBrk="0" fontAlgn="base" hangingPunct="0">
              <a:spcBef>
                <a:spcPct val="0"/>
              </a:spcBef>
              <a:spcAft>
                <a:spcPct val="0"/>
              </a:spcAft>
              <a:defRPr sz="4500">
                <a:solidFill>
                  <a:schemeClr val="tx2"/>
                </a:solidFill>
                <a:latin typeface="Arial" charset="0"/>
              </a:defRPr>
            </a:lvl6pPr>
            <a:lvl7pPr marL="3024586" indent="-229674" algn="ctr" defTabSz="946194" eaLnBrk="0" fontAlgn="base" hangingPunct="0">
              <a:spcBef>
                <a:spcPct val="0"/>
              </a:spcBef>
              <a:spcAft>
                <a:spcPct val="0"/>
              </a:spcAft>
              <a:defRPr sz="4500">
                <a:solidFill>
                  <a:schemeClr val="tx2"/>
                </a:solidFill>
                <a:latin typeface="Arial" charset="0"/>
              </a:defRPr>
            </a:lvl7pPr>
            <a:lvl8pPr marL="3490404" indent="-229674" algn="ctr" defTabSz="946194" eaLnBrk="0" fontAlgn="base" hangingPunct="0">
              <a:spcBef>
                <a:spcPct val="0"/>
              </a:spcBef>
              <a:spcAft>
                <a:spcPct val="0"/>
              </a:spcAft>
              <a:defRPr sz="4500">
                <a:solidFill>
                  <a:schemeClr val="tx2"/>
                </a:solidFill>
                <a:latin typeface="Arial" charset="0"/>
              </a:defRPr>
            </a:lvl8pPr>
            <a:lvl9pPr marL="3956222" indent="-229674" algn="ctr" defTabSz="946194" eaLnBrk="0" fontAlgn="base" hangingPunct="0">
              <a:spcBef>
                <a:spcPct val="0"/>
              </a:spcBef>
              <a:spcAft>
                <a:spcPct val="0"/>
              </a:spcAft>
              <a:defRPr sz="4500">
                <a:solidFill>
                  <a:schemeClr val="tx2"/>
                </a:solidFill>
                <a:latin typeface="Arial" charset="0"/>
              </a:defRPr>
            </a:lvl9pPr>
          </a:lstStyle>
          <a:p>
            <a:fld id="{F6605109-A855-47CD-9B31-D0CF5D835AAF}" type="slidenum">
              <a:rPr lang="en-CA" altLang="en-US" sz="2000">
                <a:solidFill>
                  <a:schemeClr val="tx1"/>
                </a:solidFill>
                <a:latin typeface="Arial Black" pitchFamily="34" charset="0"/>
              </a:rPr>
              <a:pPr/>
              <a:t>2</a:t>
            </a:fld>
            <a:endParaRPr lang="en-CA" altLang="en-US" sz="2000">
              <a:solidFill>
                <a:schemeClr val="tx1"/>
              </a:solidFill>
              <a:latin typeface="Arial Black" pitchFamily="34" charset="0"/>
            </a:endParaRPr>
          </a:p>
        </p:txBody>
      </p:sp>
    </p:spTree>
    <p:extLst>
      <p:ext uri="{BB962C8B-B14F-4D97-AF65-F5344CB8AC3E}">
        <p14:creationId xmlns:p14="http://schemas.microsoft.com/office/powerpoint/2010/main" val="2789016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194">
              <a:defRPr sz="4500">
                <a:solidFill>
                  <a:schemeClr val="tx2"/>
                </a:solidFill>
                <a:latin typeface="Arial" charset="0"/>
              </a:defRPr>
            </a:lvl1pPr>
            <a:lvl2pPr marL="753721" indent="-287902" defTabSz="946194">
              <a:defRPr sz="4500">
                <a:solidFill>
                  <a:schemeClr val="tx2"/>
                </a:solidFill>
                <a:latin typeface="Arial" charset="0"/>
              </a:defRPr>
            </a:lvl2pPr>
            <a:lvl3pPr marL="1162930" indent="-229674" defTabSz="946194">
              <a:defRPr sz="4500">
                <a:solidFill>
                  <a:schemeClr val="tx2"/>
                </a:solidFill>
                <a:latin typeface="Arial" charset="0"/>
              </a:defRPr>
            </a:lvl3pPr>
            <a:lvl4pPr marL="1628748" indent="-229674" defTabSz="946194">
              <a:defRPr sz="4500">
                <a:solidFill>
                  <a:schemeClr val="tx2"/>
                </a:solidFill>
                <a:latin typeface="Arial" charset="0"/>
              </a:defRPr>
            </a:lvl4pPr>
            <a:lvl5pPr marL="2094566" indent="-229674" defTabSz="946194">
              <a:defRPr sz="4500">
                <a:solidFill>
                  <a:schemeClr val="tx2"/>
                </a:solidFill>
                <a:latin typeface="Arial" charset="0"/>
              </a:defRPr>
            </a:lvl5pPr>
            <a:lvl6pPr marL="2560384" indent="-229674" algn="ctr" defTabSz="946194" eaLnBrk="0" fontAlgn="base" hangingPunct="0">
              <a:spcBef>
                <a:spcPct val="0"/>
              </a:spcBef>
              <a:spcAft>
                <a:spcPct val="0"/>
              </a:spcAft>
              <a:defRPr sz="4500">
                <a:solidFill>
                  <a:schemeClr val="tx2"/>
                </a:solidFill>
                <a:latin typeface="Arial" charset="0"/>
              </a:defRPr>
            </a:lvl6pPr>
            <a:lvl7pPr marL="3026204" indent="-229674" algn="ctr" defTabSz="946194" eaLnBrk="0" fontAlgn="base" hangingPunct="0">
              <a:spcBef>
                <a:spcPct val="0"/>
              </a:spcBef>
              <a:spcAft>
                <a:spcPct val="0"/>
              </a:spcAft>
              <a:defRPr sz="4500">
                <a:solidFill>
                  <a:schemeClr val="tx2"/>
                </a:solidFill>
                <a:latin typeface="Arial" charset="0"/>
              </a:defRPr>
            </a:lvl7pPr>
            <a:lvl8pPr marL="3492023" indent="-229674" algn="ctr" defTabSz="946194" eaLnBrk="0" fontAlgn="base" hangingPunct="0">
              <a:spcBef>
                <a:spcPct val="0"/>
              </a:spcBef>
              <a:spcAft>
                <a:spcPct val="0"/>
              </a:spcAft>
              <a:defRPr sz="4500">
                <a:solidFill>
                  <a:schemeClr val="tx2"/>
                </a:solidFill>
                <a:latin typeface="Arial" charset="0"/>
              </a:defRPr>
            </a:lvl8pPr>
            <a:lvl9pPr marL="3957841" indent="-229674" algn="ctr" defTabSz="946194" eaLnBrk="0" fontAlgn="base" hangingPunct="0">
              <a:spcBef>
                <a:spcPct val="0"/>
              </a:spcBef>
              <a:spcAft>
                <a:spcPct val="0"/>
              </a:spcAft>
              <a:defRPr sz="4500">
                <a:solidFill>
                  <a:schemeClr val="tx2"/>
                </a:solidFill>
                <a:latin typeface="Arial" charset="0"/>
              </a:defRPr>
            </a:lvl9pPr>
          </a:lstStyle>
          <a:p>
            <a:fld id="{106A47F1-1CD2-4DE2-A56F-726B8B2A4045}" type="slidenum">
              <a:rPr lang="en-CA" altLang="en-US" sz="2000">
                <a:solidFill>
                  <a:srgbClr val="000000"/>
                </a:solidFill>
                <a:latin typeface="Arial Black" pitchFamily="34" charset="0"/>
              </a:rPr>
              <a:pPr/>
              <a:t>13</a:t>
            </a:fld>
            <a:endParaRPr lang="en-CA" altLang="en-US" sz="2000">
              <a:solidFill>
                <a:srgbClr val="000000"/>
              </a:solidFill>
              <a:latin typeface="Arial Black" pitchFamily="34"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sv-SE" altLang="en-US" smtClean="0"/>
          </a:p>
        </p:txBody>
      </p:sp>
    </p:spTree>
    <p:extLst>
      <p:ext uri="{BB962C8B-B14F-4D97-AF65-F5344CB8AC3E}">
        <p14:creationId xmlns:p14="http://schemas.microsoft.com/office/powerpoint/2010/main" val="31652445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301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194">
              <a:defRPr sz="4500">
                <a:solidFill>
                  <a:schemeClr val="tx2"/>
                </a:solidFill>
                <a:latin typeface="Arial" charset="0"/>
              </a:defRPr>
            </a:lvl1pPr>
            <a:lvl2pPr marL="753721" indent="-287902" defTabSz="946194">
              <a:defRPr sz="4500">
                <a:solidFill>
                  <a:schemeClr val="tx2"/>
                </a:solidFill>
                <a:latin typeface="Arial" charset="0"/>
              </a:defRPr>
            </a:lvl2pPr>
            <a:lvl3pPr marL="1161312" indent="-229674" defTabSz="946194">
              <a:defRPr sz="4500">
                <a:solidFill>
                  <a:schemeClr val="tx2"/>
                </a:solidFill>
                <a:latin typeface="Arial" charset="0"/>
              </a:defRPr>
            </a:lvl3pPr>
            <a:lvl4pPr marL="1627130" indent="-229674" defTabSz="946194">
              <a:defRPr sz="4500">
                <a:solidFill>
                  <a:schemeClr val="tx2"/>
                </a:solidFill>
                <a:latin typeface="Arial" charset="0"/>
              </a:defRPr>
            </a:lvl4pPr>
            <a:lvl5pPr marL="2092948" indent="-229674" defTabSz="946194">
              <a:defRPr sz="4500">
                <a:solidFill>
                  <a:schemeClr val="tx2"/>
                </a:solidFill>
                <a:latin typeface="Arial" charset="0"/>
              </a:defRPr>
            </a:lvl5pPr>
            <a:lvl6pPr marL="2558767" indent="-229674" algn="ctr" defTabSz="946194" eaLnBrk="0" fontAlgn="base" hangingPunct="0">
              <a:spcBef>
                <a:spcPct val="0"/>
              </a:spcBef>
              <a:spcAft>
                <a:spcPct val="0"/>
              </a:spcAft>
              <a:defRPr sz="4500">
                <a:solidFill>
                  <a:schemeClr val="tx2"/>
                </a:solidFill>
                <a:latin typeface="Arial" charset="0"/>
              </a:defRPr>
            </a:lvl6pPr>
            <a:lvl7pPr marL="3024586" indent="-229674" algn="ctr" defTabSz="946194" eaLnBrk="0" fontAlgn="base" hangingPunct="0">
              <a:spcBef>
                <a:spcPct val="0"/>
              </a:spcBef>
              <a:spcAft>
                <a:spcPct val="0"/>
              </a:spcAft>
              <a:defRPr sz="4500">
                <a:solidFill>
                  <a:schemeClr val="tx2"/>
                </a:solidFill>
                <a:latin typeface="Arial" charset="0"/>
              </a:defRPr>
            </a:lvl7pPr>
            <a:lvl8pPr marL="3490404" indent="-229674" algn="ctr" defTabSz="946194" eaLnBrk="0" fontAlgn="base" hangingPunct="0">
              <a:spcBef>
                <a:spcPct val="0"/>
              </a:spcBef>
              <a:spcAft>
                <a:spcPct val="0"/>
              </a:spcAft>
              <a:defRPr sz="4500">
                <a:solidFill>
                  <a:schemeClr val="tx2"/>
                </a:solidFill>
                <a:latin typeface="Arial" charset="0"/>
              </a:defRPr>
            </a:lvl8pPr>
            <a:lvl9pPr marL="3956222" indent="-229674" algn="ctr" defTabSz="946194" eaLnBrk="0" fontAlgn="base" hangingPunct="0">
              <a:spcBef>
                <a:spcPct val="0"/>
              </a:spcBef>
              <a:spcAft>
                <a:spcPct val="0"/>
              </a:spcAft>
              <a:defRPr sz="4500">
                <a:solidFill>
                  <a:schemeClr val="tx2"/>
                </a:solidFill>
                <a:latin typeface="Arial" charset="0"/>
              </a:defRPr>
            </a:lvl9pPr>
          </a:lstStyle>
          <a:p>
            <a:fld id="{B58BB207-6BDB-49F8-9096-655337F7CF16}" type="slidenum">
              <a:rPr lang="en-CA" altLang="en-US" sz="2000">
                <a:solidFill>
                  <a:schemeClr val="tx1"/>
                </a:solidFill>
                <a:latin typeface="Arial Black" pitchFamily="34" charset="0"/>
              </a:rPr>
              <a:pPr/>
              <a:t>14</a:t>
            </a:fld>
            <a:endParaRPr lang="en-CA" altLang="en-US" sz="2000">
              <a:solidFill>
                <a:schemeClr val="tx1"/>
              </a:solidFill>
              <a:latin typeface="Arial Black" pitchFamily="34" charset="0"/>
            </a:endParaRPr>
          </a:p>
        </p:txBody>
      </p:sp>
    </p:spTree>
    <p:extLst>
      <p:ext uri="{BB962C8B-B14F-4D97-AF65-F5344CB8AC3E}">
        <p14:creationId xmlns:p14="http://schemas.microsoft.com/office/powerpoint/2010/main" val="28997496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608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194">
              <a:defRPr sz="4500">
                <a:solidFill>
                  <a:schemeClr val="tx2"/>
                </a:solidFill>
                <a:latin typeface="Arial" charset="0"/>
              </a:defRPr>
            </a:lvl1pPr>
            <a:lvl2pPr marL="753721" indent="-287902" defTabSz="946194">
              <a:defRPr sz="4500">
                <a:solidFill>
                  <a:schemeClr val="tx2"/>
                </a:solidFill>
                <a:latin typeface="Arial" charset="0"/>
              </a:defRPr>
            </a:lvl2pPr>
            <a:lvl3pPr marL="1161312" indent="-229674" defTabSz="946194">
              <a:defRPr sz="4500">
                <a:solidFill>
                  <a:schemeClr val="tx2"/>
                </a:solidFill>
                <a:latin typeface="Arial" charset="0"/>
              </a:defRPr>
            </a:lvl3pPr>
            <a:lvl4pPr marL="1627130" indent="-229674" defTabSz="946194">
              <a:defRPr sz="4500">
                <a:solidFill>
                  <a:schemeClr val="tx2"/>
                </a:solidFill>
                <a:latin typeface="Arial" charset="0"/>
              </a:defRPr>
            </a:lvl4pPr>
            <a:lvl5pPr marL="2092948" indent="-229674" defTabSz="946194">
              <a:defRPr sz="4500">
                <a:solidFill>
                  <a:schemeClr val="tx2"/>
                </a:solidFill>
                <a:latin typeface="Arial" charset="0"/>
              </a:defRPr>
            </a:lvl5pPr>
            <a:lvl6pPr marL="2558767" indent="-229674" algn="ctr" defTabSz="946194" eaLnBrk="0" fontAlgn="base" hangingPunct="0">
              <a:spcBef>
                <a:spcPct val="0"/>
              </a:spcBef>
              <a:spcAft>
                <a:spcPct val="0"/>
              </a:spcAft>
              <a:defRPr sz="4500">
                <a:solidFill>
                  <a:schemeClr val="tx2"/>
                </a:solidFill>
                <a:latin typeface="Arial" charset="0"/>
              </a:defRPr>
            </a:lvl6pPr>
            <a:lvl7pPr marL="3024586" indent="-229674" algn="ctr" defTabSz="946194" eaLnBrk="0" fontAlgn="base" hangingPunct="0">
              <a:spcBef>
                <a:spcPct val="0"/>
              </a:spcBef>
              <a:spcAft>
                <a:spcPct val="0"/>
              </a:spcAft>
              <a:defRPr sz="4500">
                <a:solidFill>
                  <a:schemeClr val="tx2"/>
                </a:solidFill>
                <a:latin typeface="Arial" charset="0"/>
              </a:defRPr>
            </a:lvl7pPr>
            <a:lvl8pPr marL="3490404" indent="-229674" algn="ctr" defTabSz="946194" eaLnBrk="0" fontAlgn="base" hangingPunct="0">
              <a:spcBef>
                <a:spcPct val="0"/>
              </a:spcBef>
              <a:spcAft>
                <a:spcPct val="0"/>
              </a:spcAft>
              <a:defRPr sz="4500">
                <a:solidFill>
                  <a:schemeClr val="tx2"/>
                </a:solidFill>
                <a:latin typeface="Arial" charset="0"/>
              </a:defRPr>
            </a:lvl8pPr>
            <a:lvl9pPr marL="3956222" indent="-229674" algn="ctr" defTabSz="946194" eaLnBrk="0" fontAlgn="base" hangingPunct="0">
              <a:spcBef>
                <a:spcPct val="0"/>
              </a:spcBef>
              <a:spcAft>
                <a:spcPct val="0"/>
              </a:spcAft>
              <a:defRPr sz="4500">
                <a:solidFill>
                  <a:schemeClr val="tx2"/>
                </a:solidFill>
                <a:latin typeface="Arial" charset="0"/>
              </a:defRPr>
            </a:lvl9pPr>
          </a:lstStyle>
          <a:p>
            <a:fld id="{D0E6B3AF-15E1-4125-B6C0-7D21198834BD}" type="slidenum">
              <a:rPr lang="en-CA" altLang="en-US" sz="2000">
                <a:solidFill>
                  <a:schemeClr val="tx1"/>
                </a:solidFill>
                <a:latin typeface="Arial Black" pitchFamily="34" charset="0"/>
              </a:rPr>
              <a:pPr/>
              <a:t>15</a:t>
            </a:fld>
            <a:endParaRPr lang="en-CA" altLang="en-US" sz="2000">
              <a:solidFill>
                <a:schemeClr val="tx1"/>
              </a:solidFill>
              <a:latin typeface="Arial Black" pitchFamily="34" charset="0"/>
            </a:endParaRPr>
          </a:p>
        </p:txBody>
      </p:sp>
    </p:spTree>
    <p:extLst>
      <p:ext uri="{BB962C8B-B14F-4D97-AF65-F5344CB8AC3E}">
        <p14:creationId xmlns:p14="http://schemas.microsoft.com/office/powerpoint/2010/main" val="8016547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fr-CA" noProof="0" dirty="0" smtClean="0"/>
              <a:t>Association of Ontario </a:t>
            </a:r>
            <a:r>
              <a:rPr lang="fr-CA" noProof="0" dirty="0" err="1" smtClean="0"/>
              <a:t>Midwives</a:t>
            </a:r>
            <a:r>
              <a:rPr lang="fr-CA" noProof="0" dirty="0" smtClean="0"/>
              <a:t> c. Ontario (Santé et Soins</a:t>
            </a:r>
            <a:r>
              <a:rPr lang="fr-CA" baseline="0" noProof="0" dirty="0" smtClean="0"/>
              <a:t> de longue durée</a:t>
            </a:r>
            <a:r>
              <a:rPr lang="fr-CA" noProof="0" dirty="0" smtClean="0"/>
              <a:t>), 2018, TDPO</a:t>
            </a:r>
            <a:endParaRPr lang="fr-CA" altLang="en-US" noProof="0" dirty="0" smtClean="0"/>
          </a:p>
        </p:txBody>
      </p:sp>
      <p:sp>
        <p:nvSpPr>
          <p:cNvPr id="4710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194">
              <a:defRPr sz="4500">
                <a:solidFill>
                  <a:schemeClr val="tx2"/>
                </a:solidFill>
                <a:latin typeface="Arial" charset="0"/>
              </a:defRPr>
            </a:lvl1pPr>
            <a:lvl2pPr marL="753721" indent="-287902" defTabSz="946194">
              <a:defRPr sz="4500">
                <a:solidFill>
                  <a:schemeClr val="tx2"/>
                </a:solidFill>
                <a:latin typeface="Arial" charset="0"/>
              </a:defRPr>
            </a:lvl2pPr>
            <a:lvl3pPr marL="1162930" indent="-229674" defTabSz="946194">
              <a:defRPr sz="4500">
                <a:solidFill>
                  <a:schemeClr val="tx2"/>
                </a:solidFill>
                <a:latin typeface="Arial" charset="0"/>
              </a:defRPr>
            </a:lvl3pPr>
            <a:lvl4pPr marL="1628748" indent="-229674" defTabSz="946194">
              <a:defRPr sz="4500">
                <a:solidFill>
                  <a:schemeClr val="tx2"/>
                </a:solidFill>
                <a:latin typeface="Arial" charset="0"/>
              </a:defRPr>
            </a:lvl4pPr>
            <a:lvl5pPr marL="2094566" indent="-229674" defTabSz="946194">
              <a:defRPr sz="4500">
                <a:solidFill>
                  <a:schemeClr val="tx2"/>
                </a:solidFill>
                <a:latin typeface="Arial" charset="0"/>
              </a:defRPr>
            </a:lvl5pPr>
            <a:lvl6pPr marL="2560384" indent="-229674" algn="ctr" defTabSz="946194" eaLnBrk="0" fontAlgn="base" hangingPunct="0">
              <a:spcBef>
                <a:spcPct val="0"/>
              </a:spcBef>
              <a:spcAft>
                <a:spcPct val="0"/>
              </a:spcAft>
              <a:defRPr sz="4500">
                <a:solidFill>
                  <a:schemeClr val="tx2"/>
                </a:solidFill>
                <a:latin typeface="Arial" charset="0"/>
              </a:defRPr>
            </a:lvl6pPr>
            <a:lvl7pPr marL="3026204" indent="-229674" algn="ctr" defTabSz="946194" eaLnBrk="0" fontAlgn="base" hangingPunct="0">
              <a:spcBef>
                <a:spcPct val="0"/>
              </a:spcBef>
              <a:spcAft>
                <a:spcPct val="0"/>
              </a:spcAft>
              <a:defRPr sz="4500">
                <a:solidFill>
                  <a:schemeClr val="tx2"/>
                </a:solidFill>
                <a:latin typeface="Arial" charset="0"/>
              </a:defRPr>
            </a:lvl7pPr>
            <a:lvl8pPr marL="3492023" indent="-229674" algn="ctr" defTabSz="946194" eaLnBrk="0" fontAlgn="base" hangingPunct="0">
              <a:spcBef>
                <a:spcPct val="0"/>
              </a:spcBef>
              <a:spcAft>
                <a:spcPct val="0"/>
              </a:spcAft>
              <a:defRPr sz="4500">
                <a:solidFill>
                  <a:schemeClr val="tx2"/>
                </a:solidFill>
                <a:latin typeface="Arial" charset="0"/>
              </a:defRPr>
            </a:lvl8pPr>
            <a:lvl9pPr marL="3957841" indent="-229674" algn="ctr" defTabSz="946194" eaLnBrk="0" fontAlgn="base" hangingPunct="0">
              <a:spcBef>
                <a:spcPct val="0"/>
              </a:spcBef>
              <a:spcAft>
                <a:spcPct val="0"/>
              </a:spcAft>
              <a:defRPr sz="4500">
                <a:solidFill>
                  <a:schemeClr val="tx2"/>
                </a:solidFill>
                <a:latin typeface="Arial" charset="0"/>
              </a:defRPr>
            </a:lvl9pPr>
          </a:lstStyle>
          <a:p>
            <a:fld id="{03451982-296A-49C3-98ED-BD233A883934}" type="slidenum">
              <a:rPr lang="en-CA" altLang="en-US" sz="2000">
                <a:solidFill>
                  <a:schemeClr val="tx1"/>
                </a:solidFill>
                <a:latin typeface="Arial Black" pitchFamily="34" charset="0"/>
              </a:rPr>
              <a:pPr/>
              <a:t>16</a:t>
            </a:fld>
            <a:endParaRPr lang="en-CA" altLang="en-US" sz="2000">
              <a:solidFill>
                <a:schemeClr val="tx1"/>
              </a:solidFill>
              <a:latin typeface="Arial Black" pitchFamily="34" charset="0"/>
            </a:endParaRPr>
          </a:p>
        </p:txBody>
      </p:sp>
    </p:spTree>
    <p:extLst>
      <p:ext uri="{BB962C8B-B14F-4D97-AF65-F5344CB8AC3E}">
        <p14:creationId xmlns:p14="http://schemas.microsoft.com/office/powerpoint/2010/main" val="32371035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buFontTx/>
              <a:buChar char="-"/>
            </a:pPr>
            <a:endParaRPr lang="en-CA" altLang="en-US" dirty="0" smtClean="0"/>
          </a:p>
        </p:txBody>
      </p:sp>
      <p:sp>
        <p:nvSpPr>
          <p:cNvPr id="4813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194">
              <a:defRPr sz="4500">
                <a:solidFill>
                  <a:schemeClr val="tx2"/>
                </a:solidFill>
                <a:latin typeface="Arial" charset="0"/>
              </a:defRPr>
            </a:lvl1pPr>
            <a:lvl2pPr marL="753721" indent="-287902" defTabSz="946194">
              <a:defRPr sz="4500">
                <a:solidFill>
                  <a:schemeClr val="tx2"/>
                </a:solidFill>
                <a:latin typeface="Arial" charset="0"/>
              </a:defRPr>
            </a:lvl2pPr>
            <a:lvl3pPr marL="1162930" indent="-229674" defTabSz="946194">
              <a:defRPr sz="4500">
                <a:solidFill>
                  <a:schemeClr val="tx2"/>
                </a:solidFill>
                <a:latin typeface="Arial" charset="0"/>
              </a:defRPr>
            </a:lvl3pPr>
            <a:lvl4pPr marL="1628748" indent="-229674" defTabSz="946194">
              <a:defRPr sz="4500">
                <a:solidFill>
                  <a:schemeClr val="tx2"/>
                </a:solidFill>
                <a:latin typeface="Arial" charset="0"/>
              </a:defRPr>
            </a:lvl4pPr>
            <a:lvl5pPr marL="2094566" indent="-229674" defTabSz="946194">
              <a:defRPr sz="4500">
                <a:solidFill>
                  <a:schemeClr val="tx2"/>
                </a:solidFill>
                <a:latin typeface="Arial" charset="0"/>
              </a:defRPr>
            </a:lvl5pPr>
            <a:lvl6pPr marL="2560384" indent="-229674" algn="ctr" defTabSz="946194" eaLnBrk="0" fontAlgn="base" hangingPunct="0">
              <a:spcBef>
                <a:spcPct val="0"/>
              </a:spcBef>
              <a:spcAft>
                <a:spcPct val="0"/>
              </a:spcAft>
              <a:defRPr sz="4500">
                <a:solidFill>
                  <a:schemeClr val="tx2"/>
                </a:solidFill>
                <a:latin typeface="Arial" charset="0"/>
              </a:defRPr>
            </a:lvl6pPr>
            <a:lvl7pPr marL="3026204" indent="-229674" algn="ctr" defTabSz="946194" eaLnBrk="0" fontAlgn="base" hangingPunct="0">
              <a:spcBef>
                <a:spcPct val="0"/>
              </a:spcBef>
              <a:spcAft>
                <a:spcPct val="0"/>
              </a:spcAft>
              <a:defRPr sz="4500">
                <a:solidFill>
                  <a:schemeClr val="tx2"/>
                </a:solidFill>
                <a:latin typeface="Arial" charset="0"/>
              </a:defRPr>
            </a:lvl7pPr>
            <a:lvl8pPr marL="3492023" indent="-229674" algn="ctr" defTabSz="946194" eaLnBrk="0" fontAlgn="base" hangingPunct="0">
              <a:spcBef>
                <a:spcPct val="0"/>
              </a:spcBef>
              <a:spcAft>
                <a:spcPct val="0"/>
              </a:spcAft>
              <a:defRPr sz="4500">
                <a:solidFill>
                  <a:schemeClr val="tx2"/>
                </a:solidFill>
                <a:latin typeface="Arial" charset="0"/>
              </a:defRPr>
            </a:lvl8pPr>
            <a:lvl9pPr marL="3957841" indent="-229674" algn="ctr" defTabSz="946194" eaLnBrk="0" fontAlgn="base" hangingPunct="0">
              <a:spcBef>
                <a:spcPct val="0"/>
              </a:spcBef>
              <a:spcAft>
                <a:spcPct val="0"/>
              </a:spcAft>
              <a:defRPr sz="4500">
                <a:solidFill>
                  <a:schemeClr val="tx2"/>
                </a:solidFill>
                <a:latin typeface="Arial" charset="0"/>
              </a:defRPr>
            </a:lvl9pPr>
          </a:lstStyle>
          <a:p>
            <a:fld id="{E64CF952-09C1-4B9C-8E5B-2C57543B100E}" type="slidenum">
              <a:rPr lang="en-CA" altLang="en-US" sz="2000">
                <a:solidFill>
                  <a:schemeClr val="tx1"/>
                </a:solidFill>
                <a:latin typeface="Arial Black" pitchFamily="34" charset="0"/>
              </a:rPr>
              <a:pPr/>
              <a:t>17</a:t>
            </a:fld>
            <a:endParaRPr lang="en-CA" altLang="en-US" sz="2000">
              <a:solidFill>
                <a:schemeClr val="tx1"/>
              </a:solidFill>
              <a:latin typeface="Arial Black" pitchFamily="34" charset="0"/>
            </a:endParaRPr>
          </a:p>
        </p:txBody>
      </p:sp>
    </p:spTree>
    <p:extLst>
      <p:ext uri="{BB962C8B-B14F-4D97-AF65-F5344CB8AC3E}">
        <p14:creationId xmlns:p14="http://schemas.microsoft.com/office/powerpoint/2010/main" val="13636842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194">
              <a:defRPr sz="4500">
                <a:solidFill>
                  <a:schemeClr val="tx2"/>
                </a:solidFill>
                <a:latin typeface="Arial" charset="0"/>
              </a:defRPr>
            </a:lvl1pPr>
            <a:lvl2pPr marL="753721" indent="-287902" defTabSz="946194">
              <a:defRPr sz="4500">
                <a:solidFill>
                  <a:schemeClr val="tx2"/>
                </a:solidFill>
                <a:latin typeface="Arial" charset="0"/>
              </a:defRPr>
            </a:lvl2pPr>
            <a:lvl3pPr marL="1162930" indent="-229674" defTabSz="946194">
              <a:defRPr sz="4500">
                <a:solidFill>
                  <a:schemeClr val="tx2"/>
                </a:solidFill>
                <a:latin typeface="Arial" charset="0"/>
              </a:defRPr>
            </a:lvl3pPr>
            <a:lvl4pPr marL="1628748" indent="-229674" defTabSz="946194">
              <a:defRPr sz="4500">
                <a:solidFill>
                  <a:schemeClr val="tx2"/>
                </a:solidFill>
                <a:latin typeface="Arial" charset="0"/>
              </a:defRPr>
            </a:lvl4pPr>
            <a:lvl5pPr marL="2094566" indent="-229674" defTabSz="946194">
              <a:defRPr sz="4500">
                <a:solidFill>
                  <a:schemeClr val="tx2"/>
                </a:solidFill>
                <a:latin typeface="Arial" charset="0"/>
              </a:defRPr>
            </a:lvl5pPr>
            <a:lvl6pPr marL="2560384" indent="-229674" algn="ctr" defTabSz="946194" eaLnBrk="0" fontAlgn="base" hangingPunct="0">
              <a:spcBef>
                <a:spcPct val="0"/>
              </a:spcBef>
              <a:spcAft>
                <a:spcPct val="0"/>
              </a:spcAft>
              <a:defRPr sz="4500">
                <a:solidFill>
                  <a:schemeClr val="tx2"/>
                </a:solidFill>
                <a:latin typeface="Arial" charset="0"/>
              </a:defRPr>
            </a:lvl6pPr>
            <a:lvl7pPr marL="3026204" indent="-229674" algn="ctr" defTabSz="946194" eaLnBrk="0" fontAlgn="base" hangingPunct="0">
              <a:spcBef>
                <a:spcPct val="0"/>
              </a:spcBef>
              <a:spcAft>
                <a:spcPct val="0"/>
              </a:spcAft>
              <a:defRPr sz="4500">
                <a:solidFill>
                  <a:schemeClr val="tx2"/>
                </a:solidFill>
                <a:latin typeface="Arial" charset="0"/>
              </a:defRPr>
            </a:lvl7pPr>
            <a:lvl8pPr marL="3492023" indent="-229674" algn="ctr" defTabSz="946194" eaLnBrk="0" fontAlgn="base" hangingPunct="0">
              <a:spcBef>
                <a:spcPct val="0"/>
              </a:spcBef>
              <a:spcAft>
                <a:spcPct val="0"/>
              </a:spcAft>
              <a:defRPr sz="4500">
                <a:solidFill>
                  <a:schemeClr val="tx2"/>
                </a:solidFill>
                <a:latin typeface="Arial" charset="0"/>
              </a:defRPr>
            </a:lvl8pPr>
            <a:lvl9pPr marL="3957841" indent="-229674" algn="ctr" defTabSz="946194" eaLnBrk="0" fontAlgn="base" hangingPunct="0">
              <a:spcBef>
                <a:spcPct val="0"/>
              </a:spcBef>
              <a:spcAft>
                <a:spcPct val="0"/>
              </a:spcAft>
              <a:defRPr sz="4500">
                <a:solidFill>
                  <a:schemeClr val="tx2"/>
                </a:solidFill>
                <a:latin typeface="Arial" charset="0"/>
              </a:defRPr>
            </a:lvl9pPr>
          </a:lstStyle>
          <a:p>
            <a:fld id="{406494A4-744C-4096-9F29-495465C9B4E8}" type="slidenum">
              <a:rPr lang="en-CA" altLang="en-US" sz="2000">
                <a:solidFill>
                  <a:schemeClr val="tx1"/>
                </a:solidFill>
                <a:latin typeface="Arial Black" pitchFamily="34" charset="0"/>
              </a:rPr>
              <a:pPr/>
              <a:t>19</a:t>
            </a:fld>
            <a:endParaRPr lang="en-CA" altLang="en-US" sz="2000">
              <a:solidFill>
                <a:schemeClr val="tx1"/>
              </a:solidFill>
              <a:latin typeface="Arial Black" pitchFamily="34"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sv-SE" altLang="en-US" smtClean="0"/>
          </a:p>
        </p:txBody>
      </p:sp>
    </p:spTree>
    <p:extLst>
      <p:ext uri="{BB962C8B-B14F-4D97-AF65-F5344CB8AC3E}">
        <p14:creationId xmlns:p14="http://schemas.microsoft.com/office/powerpoint/2010/main" val="18165101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194">
              <a:defRPr sz="4500">
                <a:solidFill>
                  <a:schemeClr val="tx2"/>
                </a:solidFill>
                <a:latin typeface="Arial" charset="0"/>
              </a:defRPr>
            </a:lvl1pPr>
            <a:lvl2pPr marL="753721" indent="-287902" defTabSz="946194">
              <a:defRPr sz="4500">
                <a:solidFill>
                  <a:schemeClr val="tx2"/>
                </a:solidFill>
                <a:latin typeface="Arial" charset="0"/>
              </a:defRPr>
            </a:lvl2pPr>
            <a:lvl3pPr marL="1162930" indent="-229674" defTabSz="946194">
              <a:defRPr sz="4500">
                <a:solidFill>
                  <a:schemeClr val="tx2"/>
                </a:solidFill>
                <a:latin typeface="Arial" charset="0"/>
              </a:defRPr>
            </a:lvl3pPr>
            <a:lvl4pPr marL="1628748" indent="-229674" defTabSz="946194">
              <a:defRPr sz="4500">
                <a:solidFill>
                  <a:schemeClr val="tx2"/>
                </a:solidFill>
                <a:latin typeface="Arial" charset="0"/>
              </a:defRPr>
            </a:lvl4pPr>
            <a:lvl5pPr marL="2094566" indent="-229674" defTabSz="946194">
              <a:defRPr sz="4500">
                <a:solidFill>
                  <a:schemeClr val="tx2"/>
                </a:solidFill>
                <a:latin typeface="Arial" charset="0"/>
              </a:defRPr>
            </a:lvl5pPr>
            <a:lvl6pPr marL="2560384" indent="-229674" algn="ctr" defTabSz="946194" eaLnBrk="0" fontAlgn="base" hangingPunct="0">
              <a:spcBef>
                <a:spcPct val="0"/>
              </a:spcBef>
              <a:spcAft>
                <a:spcPct val="0"/>
              </a:spcAft>
              <a:defRPr sz="4500">
                <a:solidFill>
                  <a:schemeClr val="tx2"/>
                </a:solidFill>
                <a:latin typeface="Arial" charset="0"/>
              </a:defRPr>
            </a:lvl6pPr>
            <a:lvl7pPr marL="3026204" indent="-229674" algn="ctr" defTabSz="946194" eaLnBrk="0" fontAlgn="base" hangingPunct="0">
              <a:spcBef>
                <a:spcPct val="0"/>
              </a:spcBef>
              <a:spcAft>
                <a:spcPct val="0"/>
              </a:spcAft>
              <a:defRPr sz="4500">
                <a:solidFill>
                  <a:schemeClr val="tx2"/>
                </a:solidFill>
                <a:latin typeface="Arial" charset="0"/>
              </a:defRPr>
            </a:lvl7pPr>
            <a:lvl8pPr marL="3492023" indent="-229674" algn="ctr" defTabSz="946194" eaLnBrk="0" fontAlgn="base" hangingPunct="0">
              <a:spcBef>
                <a:spcPct val="0"/>
              </a:spcBef>
              <a:spcAft>
                <a:spcPct val="0"/>
              </a:spcAft>
              <a:defRPr sz="4500">
                <a:solidFill>
                  <a:schemeClr val="tx2"/>
                </a:solidFill>
                <a:latin typeface="Arial" charset="0"/>
              </a:defRPr>
            </a:lvl8pPr>
            <a:lvl9pPr marL="3957841" indent="-229674" algn="ctr" defTabSz="946194" eaLnBrk="0" fontAlgn="base" hangingPunct="0">
              <a:spcBef>
                <a:spcPct val="0"/>
              </a:spcBef>
              <a:spcAft>
                <a:spcPct val="0"/>
              </a:spcAft>
              <a:defRPr sz="4500">
                <a:solidFill>
                  <a:schemeClr val="tx2"/>
                </a:solidFill>
                <a:latin typeface="Arial" charset="0"/>
              </a:defRPr>
            </a:lvl9pPr>
          </a:lstStyle>
          <a:p>
            <a:fld id="{3C5AE46A-B192-4F4D-987B-DDDFEE2373C0}" type="slidenum">
              <a:rPr lang="en-CA" altLang="en-US" sz="2000">
                <a:solidFill>
                  <a:schemeClr val="tx1"/>
                </a:solidFill>
                <a:latin typeface="Arial Black" pitchFamily="34" charset="0"/>
              </a:rPr>
              <a:pPr/>
              <a:t>20</a:t>
            </a:fld>
            <a:endParaRPr lang="en-CA" altLang="en-US" sz="2000">
              <a:solidFill>
                <a:schemeClr val="tx1"/>
              </a:solidFill>
              <a:latin typeface="Arial Black" pitchFamily="34"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sv-SE" altLang="en-US" smtClean="0"/>
          </a:p>
        </p:txBody>
      </p:sp>
    </p:spTree>
    <p:extLst>
      <p:ext uri="{BB962C8B-B14F-4D97-AF65-F5344CB8AC3E}">
        <p14:creationId xmlns:p14="http://schemas.microsoft.com/office/powerpoint/2010/main" val="16866157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194">
              <a:defRPr sz="4500">
                <a:solidFill>
                  <a:schemeClr val="tx2"/>
                </a:solidFill>
                <a:latin typeface="Arial" charset="0"/>
              </a:defRPr>
            </a:lvl1pPr>
            <a:lvl2pPr marL="753721" indent="-287902" defTabSz="946194">
              <a:defRPr sz="4500">
                <a:solidFill>
                  <a:schemeClr val="tx2"/>
                </a:solidFill>
                <a:latin typeface="Arial" charset="0"/>
              </a:defRPr>
            </a:lvl2pPr>
            <a:lvl3pPr marL="1162930" indent="-229674" defTabSz="946194">
              <a:defRPr sz="4500">
                <a:solidFill>
                  <a:schemeClr val="tx2"/>
                </a:solidFill>
                <a:latin typeface="Arial" charset="0"/>
              </a:defRPr>
            </a:lvl3pPr>
            <a:lvl4pPr marL="1628748" indent="-229674" defTabSz="946194">
              <a:defRPr sz="4500">
                <a:solidFill>
                  <a:schemeClr val="tx2"/>
                </a:solidFill>
                <a:latin typeface="Arial" charset="0"/>
              </a:defRPr>
            </a:lvl4pPr>
            <a:lvl5pPr marL="2094566" indent="-229674" defTabSz="946194">
              <a:defRPr sz="4500">
                <a:solidFill>
                  <a:schemeClr val="tx2"/>
                </a:solidFill>
                <a:latin typeface="Arial" charset="0"/>
              </a:defRPr>
            </a:lvl5pPr>
            <a:lvl6pPr marL="2560384" indent="-229674" algn="ctr" defTabSz="946194" eaLnBrk="0" fontAlgn="base" hangingPunct="0">
              <a:spcBef>
                <a:spcPct val="0"/>
              </a:spcBef>
              <a:spcAft>
                <a:spcPct val="0"/>
              </a:spcAft>
              <a:defRPr sz="4500">
                <a:solidFill>
                  <a:schemeClr val="tx2"/>
                </a:solidFill>
                <a:latin typeface="Arial" charset="0"/>
              </a:defRPr>
            </a:lvl6pPr>
            <a:lvl7pPr marL="3026204" indent="-229674" algn="ctr" defTabSz="946194" eaLnBrk="0" fontAlgn="base" hangingPunct="0">
              <a:spcBef>
                <a:spcPct val="0"/>
              </a:spcBef>
              <a:spcAft>
                <a:spcPct val="0"/>
              </a:spcAft>
              <a:defRPr sz="4500">
                <a:solidFill>
                  <a:schemeClr val="tx2"/>
                </a:solidFill>
                <a:latin typeface="Arial" charset="0"/>
              </a:defRPr>
            </a:lvl7pPr>
            <a:lvl8pPr marL="3492023" indent="-229674" algn="ctr" defTabSz="946194" eaLnBrk="0" fontAlgn="base" hangingPunct="0">
              <a:spcBef>
                <a:spcPct val="0"/>
              </a:spcBef>
              <a:spcAft>
                <a:spcPct val="0"/>
              </a:spcAft>
              <a:defRPr sz="4500">
                <a:solidFill>
                  <a:schemeClr val="tx2"/>
                </a:solidFill>
                <a:latin typeface="Arial" charset="0"/>
              </a:defRPr>
            </a:lvl8pPr>
            <a:lvl9pPr marL="3957841" indent="-229674" algn="ctr" defTabSz="946194" eaLnBrk="0" fontAlgn="base" hangingPunct="0">
              <a:spcBef>
                <a:spcPct val="0"/>
              </a:spcBef>
              <a:spcAft>
                <a:spcPct val="0"/>
              </a:spcAft>
              <a:defRPr sz="4500">
                <a:solidFill>
                  <a:schemeClr val="tx2"/>
                </a:solidFill>
                <a:latin typeface="Arial" charset="0"/>
              </a:defRPr>
            </a:lvl9pPr>
          </a:lstStyle>
          <a:p>
            <a:fld id="{F1F7878C-D6C6-42F1-9A7B-42A0572C6C4C}" type="slidenum">
              <a:rPr lang="en-CA" altLang="en-US" sz="2000">
                <a:solidFill>
                  <a:schemeClr val="tx1"/>
                </a:solidFill>
                <a:latin typeface="Arial Black" pitchFamily="34" charset="0"/>
              </a:rPr>
              <a:pPr/>
              <a:t>21</a:t>
            </a:fld>
            <a:endParaRPr lang="en-CA" altLang="en-US" sz="2000">
              <a:solidFill>
                <a:schemeClr val="tx1"/>
              </a:solidFill>
              <a:latin typeface="Arial Black" pitchFamily="34"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sv-SE" altLang="en-US" smtClean="0"/>
          </a:p>
        </p:txBody>
      </p:sp>
    </p:spTree>
    <p:extLst>
      <p:ext uri="{BB962C8B-B14F-4D97-AF65-F5344CB8AC3E}">
        <p14:creationId xmlns:p14="http://schemas.microsoft.com/office/powerpoint/2010/main" val="6007330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194">
              <a:defRPr sz="4500">
                <a:solidFill>
                  <a:schemeClr val="tx2"/>
                </a:solidFill>
                <a:latin typeface="Arial" charset="0"/>
              </a:defRPr>
            </a:lvl1pPr>
            <a:lvl2pPr marL="753721" indent="-287902" defTabSz="946194">
              <a:defRPr sz="4500">
                <a:solidFill>
                  <a:schemeClr val="tx2"/>
                </a:solidFill>
                <a:latin typeface="Arial" charset="0"/>
              </a:defRPr>
            </a:lvl2pPr>
            <a:lvl3pPr marL="1162930" indent="-229674" defTabSz="946194">
              <a:defRPr sz="4500">
                <a:solidFill>
                  <a:schemeClr val="tx2"/>
                </a:solidFill>
                <a:latin typeface="Arial" charset="0"/>
              </a:defRPr>
            </a:lvl3pPr>
            <a:lvl4pPr marL="1628748" indent="-229674" defTabSz="946194">
              <a:defRPr sz="4500">
                <a:solidFill>
                  <a:schemeClr val="tx2"/>
                </a:solidFill>
                <a:latin typeface="Arial" charset="0"/>
              </a:defRPr>
            </a:lvl4pPr>
            <a:lvl5pPr marL="2094566" indent="-229674" defTabSz="946194">
              <a:defRPr sz="4500">
                <a:solidFill>
                  <a:schemeClr val="tx2"/>
                </a:solidFill>
                <a:latin typeface="Arial" charset="0"/>
              </a:defRPr>
            </a:lvl5pPr>
            <a:lvl6pPr marL="2560384" indent="-229674" algn="ctr" defTabSz="946194" eaLnBrk="0" fontAlgn="base" hangingPunct="0">
              <a:spcBef>
                <a:spcPct val="0"/>
              </a:spcBef>
              <a:spcAft>
                <a:spcPct val="0"/>
              </a:spcAft>
              <a:defRPr sz="4500">
                <a:solidFill>
                  <a:schemeClr val="tx2"/>
                </a:solidFill>
                <a:latin typeface="Arial" charset="0"/>
              </a:defRPr>
            </a:lvl6pPr>
            <a:lvl7pPr marL="3026204" indent="-229674" algn="ctr" defTabSz="946194" eaLnBrk="0" fontAlgn="base" hangingPunct="0">
              <a:spcBef>
                <a:spcPct val="0"/>
              </a:spcBef>
              <a:spcAft>
                <a:spcPct val="0"/>
              </a:spcAft>
              <a:defRPr sz="4500">
                <a:solidFill>
                  <a:schemeClr val="tx2"/>
                </a:solidFill>
                <a:latin typeface="Arial" charset="0"/>
              </a:defRPr>
            </a:lvl7pPr>
            <a:lvl8pPr marL="3492023" indent="-229674" algn="ctr" defTabSz="946194" eaLnBrk="0" fontAlgn="base" hangingPunct="0">
              <a:spcBef>
                <a:spcPct val="0"/>
              </a:spcBef>
              <a:spcAft>
                <a:spcPct val="0"/>
              </a:spcAft>
              <a:defRPr sz="4500">
                <a:solidFill>
                  <a:schemeClr val="tx2"/>
                </a:solidFill>
                <a:latin typeface="Arial" charset="0"/>
              </a:defRPr>
            </a:lvl8pPr>
            <a:lvl9pPr marL="3957841" indent="-229674" algn="ctr" defTabSz="946194" eaLnBrk="0" fontAlgn="base" hangingPunct="0">
              <a:spcBef>
                <a:spcPct val="0"/>
              </a:spcBef>
              <a:spcAft>
                <a:spcPct val="0"/>
              </a:spcAft>
              <a:defRPr sz="4500">
                <a:solidFill>
                  <a:schemeClr val="tx2"/>
                </a:solidFill>
                <a:latin typeface="Arial" charset="0"/>
              </a:defRPr>
            </a:lvl9pPr>
          </a:lstStyle>
          <a:p>
            <a:fld id="{09A8EF00-0D61-4C12-BFDD-B2899D88284B}" type="slidenum">
              <a:rPr lang="en-CA" altLang="en-US" sz="2000">
                <a:solidFill>
                  <a:schemeClr val="tx1"/>
                </a:solidFill>
                <a:latin typeface="Arial Black" pitchFamily="34" charset="0"/>
              </a:rPr>
              <a:pPr/>
              <a:t>22</a:t>
            </a:fld>
            <a:endParaRPr lang="en-CA" altLang="en-US" sz="2000">
              <a:solidFill>
                <a:schemeClr val="tx1"/>
              </a:solidFill>
              <a:latin typeface="Arial Black" pitchFamily="34"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sv-SE" altLang="en-US" smtClean="0"/>
          </a:p>
        </p:txBody>
      </p:sp>
    </p:spTree>
    <p:extLst>
      <p:ext uri="{BB962C8B-B14F-4D97-AF65-F5344CB8AC3E}">
        <p14:creationId xmlns:p14="http://schemas.microsoft.com/office/powerpoint/2010/main" val="33214192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194">
              <a:defRPr sz="4500">
                <a:solidFill>
                  <a:schemeClr val="tx2"/>
                </a:solidFill>
                <a:latin typeface="Arial" charset="0"/>
              </a:defRPr>
            </a:lvl1pPr>
            <a:lvl2pPr marL="753721" indent="-287902" defTabSz="946194">
              <a:defRPr sz="4500">
                <a:solidFill>
                  <a:schemeClr val="tx2"/>
                </a:solidFill>
                <a:latin typeface="Arial" charset="0"/>
              </a:defRPr>
            </a:lvl2pPr>
            <a:lvl3pPr marL="1162930" indent="-229674" defTabSz="946194">
              <a:defRPr sz="4500">
                <a:solidFill>
                  <a:schemeClr val="tx2"/>
                </a:solidFill>
                <a:latin typeface="Arial" charset="0"/>
              </a:defRPr>
            </a:lvl3pPr>
            <a:lvl4pPr marL="1628748" indent="-229674" defTabSz="946194">
              <a:defRPr sz="4500">
                <a:solidFill>
                  <a:schemeClr val="tx2"/>
                </a:solidFill>
                <a:latin typeface="Arial" charset="0"/>
              </a:defRPr>
            </a:lvl4pPr>
            <a:lvl5pPr marL="2094566" indent="-229674" defTabSz="946194">
              <a:defRPr sz="4500">
                <a:solidFill>
                  <a:schemeClr val="tx2"/>
                </a:solidFill>
                <a:latin typeface="Arial" charset="0"/>
              </a:defRPr>
            </a:lvl5pPr>
            <a:lvl6pPr marL="2560384" indent="-229674" algn="ctr" defTabSz="946194" eaLnBrk="0" fontAlgn="base" hangingPunct="0">
              <a:spcBef>
                <a:spcPct val="0"/>
              </a:spcBef>
              <a:spcAft>
                <a:spcPct val="0"/>
              </a:spcAft>
              <a:defRPr sz="4500">
                <a:solidFill>
                  <a:schemeClr val="tx2"/>
                </a:solidFill>
                <a:latin typeface="Arial" charset="0"/>
              </a:defRPr>
            </a:lvl6pPr>
            <a:lvl7pPr marL="3026204" indent="-229674" algn="ctr" defTabSz="946194" eaLnBrk="0" fontAlgn="base" hangingPunct="0">
              <a:spcBef>
                <a:spcPct val="0"/>
              </a:spcBef>
              <a:spcAft>
                <a:spcPct val="0"/>
              </a:spcAft>
              <a:defRPr sz="4500">
                <a:solidFill>
                  <a:schemeClr val="tx2"/>
                </a:solidFill>
                <a:latin typeface="Arial" charset="0"/>
              </a:defRPr>
            </a:lvl7pPr>
            <a:lvl8pPr marL="3492023" indent="-229674" algn="ctr" defTabSz="946194" eaLnBrk="0" fontAlgn="base" hangingPunct="0">
              <a:spcBef>
                <a:spcPct val="0"/>
              </a:spcBef>
              <a:spcAft>
                <a:spcPct val="0"/>
              </a:spcAft>
              <a:defRPr sz="4500">
                <a:solidFill>
                  <a:schemeClr val="tx2"/>
                </a:solidFill>
                <a:latin typeface="Arial" charset="0"/>
              </a:defRPr>
            </a:lvl8pPr>
            <a:lvl9pPr marL="3957841" indent="-229674" algn="ctr" defTabSz="946194" eaLnBrk="0" fontAlgn="base" hangingPunct="0">
              <a:spcBef>
                <a:spcPct val="0"/>
              </a:spcBef>
              <a:spcAft>
                <a:spcPct val="0"/>
              </a:spcAft>
              <a:defRPr sz="4500">
                <a:solidFill>
                  <a:schemeClr val="tx2"/>
                </a:solidFill>
                <a:latin typeface="Arial" charset="0"/>
              </a:defRPr>
            </a:lvl9pPr>
          </a:lstStyle>
          <a:p>
            <a:fld id="{6816F446-4C07-4484-8D72-DAC96D4380BE}" type="slidenum">
              <a:rPr lang="en-CA" altLang="en-US" sz="2000">
                <a:solidFill>
                  <a:schemeClr val="tx1"/>
                </a:solidFill>
                <a:latin typeface="Arial Black" pitchFamily="34" charset="0"/>
              </a:rPr>
              <a:pPr/>
              <a:t>23</a:t>
            </a:fld>
            <a:endParaRPr lang="en-CA" altLang="en-US" sz="2000">
              <a:solidFill>
                <a:schemeClr val="tx1"/>
              </a:solidFill>
              <a:latin typeface="Arial Black" pitchFamily="34"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sv-SE" altLang="en-US" smtClean="0"/>
          </a:p>
        </p:txBody>
      </p:sp>
    </p:spTree>
    <p:extLst>
      <p:ext uri="{BB962C8B-B14F-4D97-AF65-F5344CB8AC3E}">
        <p14:creationId xmlns:p14="http://schemas.microsoft.com/office/powerpoint/2010/main" val="28530196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b="0" i="0" kern="1200" noProof="0" dirty="0" smtClean="0">
                <a:solidFill>
                  <a:schemeClr val="tx1"/>
                </a:solidFill>
                <a:effectLst/>
                <a:latin typeface="+mn-lt"/>
                <a:ea typeface="+mn-ea"/>
                <a:cs typeface="+mn-cs"/>
              </a:rPr>
              <a:t>C’est ici qu’entre en scène</a:t>
            </a:r>
            <a:r>
              <a:rPr lang="fr-CA" sz="1200" b="0" i="0" kern="1200" baseline="0" noProof="0" dirty="0" smtClean="0">
                <a:solidFill>
                  <a:schemeClr val="tx1"/>
                </a:solidFill>
                <a:effectLst/>
                <a:latin typeface="+mn-lt"/>
                <a:ea typeface="+mn-ea"/>
                <a:cs typeface="+mn-cs"/>
              </a:rPr>
              <a:t> l’organisme</a:t>
            </a:r>
            <a:r>
              <a:rPr lang="fr-CA" sz="1200" b="0" i="0" kern="1200" noProof="0" dirty="0" smtClean="0">
                <a:solidFill>
                  <a:schemeClr val="tx1"/>
                </a:solidFill>
                <a:effectLst/>
                <a:latin typeface="+mn-lt"/>
                <a:ea typeface="+mn-ea"/>
                <a:cs typeface="+mn-cs"/>
              </a:rPr>
              <a:t> </a:t>
            </a:r>
            <a:r>
              <a:rPr lang="fr-CA" sz="1200" b="0" i="1" kern="1200" noProof="0" dirty="0" smtClean="0">
                <a:solidFill>
                  <a:schemeClr val="tx1"/>
                </a:solidFill>
                <a:effectLst/>
                <a:latin typeface="+mn-lt"/>
                <a:ea typeface="+mn-ea"/>
                <a:cs typeface="+mn-cs"/>
              </a:rPr>
              <a:t>Action Travail des Femmes</a:t>
            </a:r>
            <a:r>
              <a:rPr lang="fr-CA" sz="1200" b="0" i="0" kern="1200" noProof="0" dirty="0" smtClean="0">
                <a:solidFill>
                  <a:schemeClr val="tx1"/>
                </a:solidFill>
                <a:effectLst/>
                <a:latin typeface="+mn-lt"/>
                <a:ea typeface="+mn-ea"/>
                <a:cs typeface="+mn-cs"/>
              </a:rPr>
              <a:t>, un groupe de pression militant en faveur</a:t>
            </a:r>
            <a:r>
              <a:rPr lang="fr-CA" sz="1200" b="0" i="0" kern="1200" baseline="0" noProof="0" dirty="0" smtClean="0">
                <a:solidFill>
                  <a:schemeClr val="tx1"/>
                </a:solidFill>
                <a:effectLst/>
                <a:latin typeface="+mn-lt"/>
                <a:ea typeface="+mn-ea"/>
                <a:cs typeface="+mn-cs"/>
              </a:rPr>
              <a:t> des droits de la femme</a:t>
            </a:r>
            <a:r>
              <a:rPr lang="fr-CA" sz="1200" b="0" i="0" kern="1200" noProof="0" dirty="0" smtClean="0">
                <a:solidFill>
                  <a:schemeClr val="tx1"/>
                </a:solidFill>
                <a:effectLst/>
                <a:latin typeface="+mn-lt"/>
                <a:ea typeface="+mn-ea"/>
                <a:cs typeface="+mn-cs"/>
              </a:rPr>
              <a:t>. Le groupe porte plainte auprès de la Commission canadienne des droits de la personne, affirmant que le CN viole l'article 10 de la </a:t>
            </a:r>
            <a:r>
              <a:rPr lang="fr-CA" sz="1200" b="0" i="1" kern="1200" noProof="0" dirty="0" smtClean="0">
                <a:solidFill>
                  <a:schemeClr val="tx1"/>
                </a:solidFill>
                <a:effectLst/>
                <a:latin typeface="+mn-lt"/>
                <a:ea typeface="+mn-ea"/>
                <a:cs typeface="+mn-cs"/>
              </a:rPr>
              <a:t>Loi canadienne des droits de la personne </a:t>
            </a:r>
            <a:r>
              <a:rPr lang="fr-CA" sz="1200" b="0" i="0" kern="1200" noProof="0" dirty="0" smtClean="0">
                <a:solidFill>
                  <a:schemeClr val="tx1"/>
                </a:solidFill>
                <a:effectLst/>
                <a:latin typeface="+mn-lt"/>
                <a:ea typeface="+mn-ea"/>
                <a:cs typeface="+mn-cs"/>
              </a:rPr>
              <a:t>et est coupable de discrimination systémique. Le Tribunal tient une audience et détermine que le CN ne fait aucun effort réel en vue d'embaucher un plus grand nombre de femmes. Il juge que l'entreprise viole l'article de la façon suivante :</a:t>
            </a:r>
          </a:p>
          <a:p>
            <a:r>
              <a:rPr lang="fr-CA" sz="1200" b="0" i="0" kern="1200" noProof="0" dirty="0" smtClean="0">
                <a:solidFill>
                  <a:schemeClr val="tx1"/>
                </a:solidFill>
                <a:effectLst/>
                <a:latin typeface="+mn-lt"/>
                <a:ea typeface="+mn-ea"/>
                <a:cs typeface="+mn-cs"/>
              </a:rPr>
              <a:t>- le CN recrute la main-d'œuvre spécialisée principalement en envoyant des représentants dans des écoles techniques ne comptant que très peu de femmes;</a:t>
            </a:r>
          </a:p>
          <a:p>
            <a:r>
              <a:rPr lang="fr-CA" sz="1200" b="0" i="0" kern="1200" noProof="0" dirty="0" smtClean="0">
                <a:solidFill>
                  <a:schemeClr val="tx1"/>
                </a:solidFill>
                <a:effectLst/>
                <a:latin typeface="+mn-lt"/>
                <a:ea typeface="+mn-ea"/>
                <a:cs typeface="+mn-cs"/>
              </a:rPr>
              <a:t>- lorsque les femmes présentent une demande d'emploi au bureau du personnel, on les incite à postuler à un poste de secrétaire seulement;</a:t>
            </a:r>
          </a:p>
          <a:p>
            <a:r>
              <a:rPr lang="fr-CA" sz="1200" b="0" i="0" kern="1200" noProof="0" dirty="0" smtClean="0">
                <a:solidFill>
                  <a:schemeClr val="tx1"/>
                </a:solidFill>
                <a:effectLst/>
                <a:latin typeface="+mn-lt"/>
                <a:ea typeface="+mn-ea"/>
                <a:cs typeface="+mn-cs"/>
              </a:rPr>
              <a:t>- les femmes qui présentent des demandes d'emploi sont mal informées des compétences requises;</a:t>
            </a:r>
          </a:p>
          <a:p>
            <a:r>
              <a:rPr lang="fr-CA" sz="1200" b="0" i="0" kern="1200" noProof="0" dirty="0" smtClean="0">
                <a:solidFill>
                  <a:schemeClr val="tx1"/>
                </a:solidFill>
                <a:effectLst/>
                <a:latin typeface="+mn-lt"/>
                <a:ea typeface="+mn-ea"/>
                <a:cs typeface="+mn-cs"/>
              </a:rPr>
              <a:t>- les préposés au nettoyage des voitures-</a:t>
            </a:r>
            <a:r>
              <a:rPr lang="fr-CA" sz="1200" b="0" i="0" kern="1200" noProof="0" dirty="0" err="1" smtClean="0">
                <a:solidFill>
                  <a:schemeClr val="tx1"/>
                </a:solidFill>
                <a:effectLst/>
                <a:latin typeface="+mn-lt"/>
                <a:ea typeface="+mn-ea"/>
                <a:cs typeface="+mn-cs"/>
              </a:rPr>
              <a:t>coachs</a:t>
            </a:r>
            <a:r>
              <a:rPr lang="fr-CA" sz="1200" b="0" i="0" kern="1200" noProof="0" dirty="0" smtClean="0">
                <a:solidFill>
                  <a:schemeClr val="tx1"/>
                </a:solidFill>
                <a:effectLst/>
                <a:latin typeface="+mn-lt"/>
                <a:ea typeface="+mn-ea"/>
                <a:cs typeface="+mn-cs"/>
              </a:rPr>
              <a:t> doivent savoir souder - aptitude que très peu de femmes possèdent - même si cette aptitude n'a rien à voir avec le travail de nettoyage;</a:t>
            </a:r>
          </a:p>
          <a:p>
            <a:r>
              <a:rPr lang="fr-CA" sz="1200" b="0" i="0" kern="1200" noProof="0" dirty="0" smtClean="0">
                <a:solidFill>
                  <a:schemeClr val="tx1"/>
                </a:solidFill>
                <a:effectLst/>
                <a:latin typeface="+mn-lt"/>
                <a:ea typeface="+mn-ea"/>
                <a:cs typeface="+mn-cs"/>
              </a:rPr>
              <a:t>- le CN fait complètement fi du harcèlement des employées.</a:t>
            </a:r>
          </a:p>
          <a:p>
            <a:endParaRPr lang="fr-CA" noProof="0" dirty="0"/>
          </a:p>
        </p:txBody>
      </p:sp>
      <p:sp>
        <p:nvSpPr>
          <p:cNvPr id="4" name="Slide Number Placeholder 3"/>
          <p:cNvSpPr>
            <a:spLocks noGrp="1"/>
          </p:cNvSpPr>
          <p:nvPr>
            <p:ph type="sldNum" sz="quarter" idx="10"/>
          </p:nvPr>
        </p:nvSpPr>
        <p:spPr/>
        <p:txBody>
          <a:bodyPr/>
          <a:lstStyle/>
          <a:p>
            <a:fld id="{4DBFEC5B-6529-408D-9D4B-33EF3A23E00F}" type="slidenum">
              <a:rPr lang="en-CA" smtClean="0"/>
              <a:t>3</a:t>
            </a:fld>
            <a:endParaRPr lang="en-CA"/>
          </a:p>
        </p:txBody>
      </p:sp>
    </p:spTree>
    <p:extLst>
      <p:ext uri="{BB962C8B-B14F-4D97-AF65-F5344CB8AC3E}">
        <p14:creationId xmlns:p14="http://schemas.microsoft.com/office/powerpoint/2010/main" val="42741747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194">
              <a:defRPr sz="4500">
                <a:solidFill>
                  <a:schemeClr val="tx2"/>
                </a:solidFill>
                <a:latin typeface="Arial" charset="0"/>
              </a:defRPr>
            </a:lvl1pPr>
            <a:lvl2pPr marL="753721" indent="-287902" defTabSz="946194">
              <a:defRPr sz="4500">
                <a:solidFill>
                  <a:schemeClr val="tx2"/>
                </a:solidFill>
                <a:latin typeface="Arial" charset="0"/>
              </a:defRPr>
            </a:lvl2pPr>
            <a:lvl3pPr marL="1162930" indent="-229674" defTabSz="946194">
              <a:defRPr sz="4500">
                <a:solidFill>
                  <a:schemeClr val="tx2"/>
                </a:solidFill>
                <a:latin typeface="Arial" charset="0"/>
              </a:defRPr>
            </a:lvl3pPr>
            <a:lvl4pPr marL="1628748" indent="-229674" defTabSz="946194">
              <a:defRPr sz="4500">
                <a:solidFill>
                  <a:schemeClr val="tx2"/>
                </a:solidFill>
                <a:latin typeface="Arial" charset="0"/>
              </a:defRPr>
            </a:lvl4pPr>
            <a:lvl5pPr marL="2094566" indent="-229674" defTabSz="946194">
              <a:defRPr sz="4500">
                <a:solidFill>
                  <a:schemeClr val="tx2"/>
                </a:solidFill>
                <a:latin typeface="Arial" charset="0"/>
              </a:defRPr>
            </a:lvl5pPr>
            <a:lvl6pPr marL="2560384" indent="-229674" algn="ctr" defTabSz="946194" eaLnBrk="0" fontAlgn="base" hangingPunct="0">
              <a:spcBef>
                <a:spcPct val="0"/>
              </a:spcBef>
              <a:spcAft>
                <a:spcPct val="0"/>
              </a:spcAft>
              <a:defRPr sz="4500">
                <a:solidFill>
                  <a:schemeClr val="tx2"/>
                </a:solidFill>
                <a:latin typeface="Arial" charset="0"/>
              </a:defRPr>
            </a:lvl6pPr>
            <a:lvl7pPr marL="3026204" indent="-229674" algn="ctr" defTabSz="946194" eaLnBrk="0" fontAlgn="base" hangingPunct="0">
              <a:spcBef>
                <a:spcPct val="0"/>
              </a:spcBef>
              <a:spcAft>
                <a:spcPct val="0"/>
              </a:spcAft>
              <a:defRPr sz="4500">
                <a:solidFill>
                  <a:schemeClr val="tx2"/>
                </a:solidFill>
                <a:latin typeface="Arial" charset="0"/>
              </a:defRPr>
            </a:lvl7pPr>
            <a:lvl8pPr marL="3492023" indent="-229674" algn="ctr" defTabSz="946194" eaLnBrk="0" fontAlgn="base" hangingPunct="0">
              <a:spcBef>
                <a:spcPct val="0"/>
              </a:spcBef>
              <a:spcAft>
                <a:spcPct val="0"/>
              </a:spcAft>
              <a:defRPr sz="4500">
                <a:solidFill>
                  <a:schemeClr val="tx2"/>
                </a:solidFill>
                <a:latin typeface="Arial" charset="0"/>
              </a:defRPr>
            </a:lvl8pPr>
            <a:lvl9pPr marL="3957841" indent="-229674" algn="ctr" defTabSz="946194" eaLnBrk="0" fontAlgn="base" hangingPunct="0">
              <a:spcBef>
                <a:spcPct val="0"/>
              </a:spcBef>
              <a:spcAft>
                <a:spcPct val="0"/>
              </a:spcAft>
              <a:defRPr sz="4500">
                <a:solidFill>
                  <a:schemeClr val="tx2"/>
                </a:solidFill>
                <a:latin typeface="Arial" charset="0"/>
              </a:defRPr>
            </a:lvl9pPr>
          </a:lstStyle>
          <a:p>
            <a:fld id="{6D4EA607-C4BA-4C2F-9DB7-5B6B0E75D0CD}" type="slidenum">
              <a:rPr lang="en-CA" altLang="en-US" sz="2000">
                <a:solidFill>
                  <a:schemeClr val="tx1"/>
                </a:solidFill>
                <a:latin typeface="Arial Black" pitchFamily="34" charset="0"/>
              </a:rPr>
              <a:pPr/>
              <a:t>24</a:t>
            </a:fld>
            <a:endParaRPr lang="en-CA" altLang="en-US" sz="2000">
              <a:solidFill>
                <a:schemeClr val="tx1"/>
              </a:solidFill>
              <a:latin typeface="Arial Black" pitchFamily="34"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sv-SE" altLang="en-US" smtClean="0"/>
          </a:p>
        </p:txBody>
      </p:sp>
    </p:spTree>
    <p:extLst>
      <p:ext uri="{BB962C8B-B14F-4D97-AF65-F5344CB8AC3E}">
        <p14:creationId xmlns:p14="http://schemas.microsoft.com/office/powerpoint/2010/main" val="10369856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632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194">
              <a:defRPr sz="4500">
                <a:solidFill>
                  <a:schemeClr val="tx2"/>
                </a:solidFill>
                <a:latin typeface="Arial" charset="0"/>
              </a:defRPr>
            </a:lvl1pPr>
            <a:lvl2pPr marL="753721" indent="-287902" defTabSz="946194">
              <a:defRPr sz="4500">
                <a:solidFill>
                  <a:schemeClr val="tx2"/>
                </a:solidFill>
                <a:latin typeface="Arial" charset="0"/>
              </a:defRPr>
            </a:lvl2pPr>
            <a:lvl3pPr marL="1161312" indent="-229674" defTabSz="946194">
              <a:defRPr sz="4500">
                <a:solidFill>
                  <a:schemeClr val="tx2"/>
                </a:solidFill>
                <a:latin typeface="Arial" charset="0"/>
              </a:defRPr>
            </a:lvl3pPr>
            <a:lvl4pPr marL="1627130" indent="-229674" defTabSz="946194">
              <a:defRPr sz="4500">
                <a:solidFill>
                  <a:schemeClr val="tx2"/>
                </a:solidFill>
                <a:latin typeface="Arial" charset="0"/>
              </a:defRPr>
            </a:lvl4pPr>
            <a:lvl5pPr marL="2092948" indent="-229674" defTabSz="946194">
              <a:defRPr sz="4500">
                <a:solidFill>
                  <a:schemeClr val="tx2"/>
                </a:solidFill>
                <a:latin typeface="Arial" charset="0"/>
              </a:defRPr>
            </a:lvl5pPr>
            <a:lvl6pPr marL="2558767" indent="-229674" algn="ctr" defTabSz="946194" eaLnBrk="0" fontAlgn="base" hangingPunct="0">
              <a:spcBef>
                <a:spcPct val="0"/>
              </a:spcBef>
              <a:spcAft>
                <a:spcPct val="0"/>
              </a:spcAft>
              <a:defRPr sz="4500">
                <a:solidFill>
                  <a:schemeClr val="tx2"/>
                </a:solidFill>
                <a:latin typeface="Arial" charset="0"/>
              </a:defRPr>
            </a:lvl6pPr>
            <a:lvl7pPr marL="3024586" indent="-229674" algn="ctr" defTabSz="946194" eaLnBrk="0" fontAlgn="base" hangingPunct="0">
              <a:spcBef>
                <a:spcPct val="0"/>
              </a:spcBef>
              <a:spcAft>
                <a:spcPct val="0"/>
              </a:spcAft>
              <a:defRPr sz="4500">
                <a:solidFill>
                  <a:schemeClr val="tx2"/>
                </a:solidFill>
                <a:latin typeface="Arial" charset="0"/>
              </a:defRPr>
            </a:lvl7pPr>
            <a:lvl8pPr marL="3490404" indent="-229674" algn="ctr" defTabSz="946194" eaLnBrk="0" fontAlgn="base" hangingPunct="0">
              <a:spcBef>
                <a:spcPct val="0"/>
              </a:spcBef>
              <a:spcAft>
                <a:spcPct val="0"/>
              </a:spcAft>
              <a:defRPr sz="4500">
                <a:solidFill>
                  <a:schemeClr val="tx2"/>
                </a:solidFill>
                <a:latin typeface="Arial" charset="0"/>
              </a:defRPr>
            </a:lvl8pPr>
            <a:lvl9pPr marL="3956222" indent="-229674" algn="ctr" defTabSz="946194" eaLnBrk="0" fontAlgn="base" hangingPunct="0">
              <a:spcBef>
                <a:spcPct val="0"/>
              </a:spcBef>
              <a:spcAft>
                <a:spcPct val="0"/>
              </a:spcAft>
              <a:defRPr sz="4500">
                <a:solidFill>
                  <a:schemeClr val="tx2"/>
                </a:solidFill>
                <a:latin typeface="Arial" charset="0"/>
              </a:defRPr>
            </a:lvl9pPr>
          </a:lstStyle>
          <a:p>
            <a:fld id="{294B079F-6BCE-4AFC-8723-A2528B086002}" type="slidenum">
              <a:rPr lang="en-CA" altLang="en-US" sz="2000">
                <a:solidFill>
                  <a:schemeClr val="tx1"/>
                </a:solidFill>
                <a:latin typeface="Arial Black" pitchFamily="34" charset="0"/>
              </a:rPr>
              <a:pPr/>
              <a:t>25</a:t>
            </a:fld>
            <a:endParaRPr lang="en-CA" altLang="en-US" sz="2000">
              <a:solidFill>
                <a:schemeClr val="tx1"/>
              </a:solidFill>
              <a:latin typeface="Arial Black" pitchFamily="34" charset="0"/>
            </a:endParaRPr>
          </a:p>
        </p:txBody>
      </p:sp>
    </p:spTree>
    <p:extLst>
      <p:ext uri="{BB962C8B-B14F-4D97-AF65-F5344CB8AC3E}">
        <p14:creationId xmlns:p14="http://schemas.microsoft.com/office/powerpoint/2010/main" val="7665540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403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194">
              <a:defRPr sz="4500">
                <a:solidFill>
                  <a:schemeClr val="tx2"/>
                </a:solidFill>
                <a:latin typeface="Arial" charset="0"/>
              </a:defRPr>
            </a:lvl1pPr>
            <a:lvl2pPr marL="753721" indent="-287902" defTabSz="946194">
              <a:defRPr sz="4500">
                <a:solidFill>
                  <a:schemeClr val="tx2"/>
                </a:solidFill>
                <a:latin typeface="Arial" charset="0"/>
              </a:defRPr>
            </a:lvl2pPr>
            <a:lvl3pPr marL="1161312" indent="-229674" defTabSz="946194">
              <a:defRPr sz="4500">
                <a:solidFill>
                  <a:schemeClr val="tx2"/>
                </a:solidFill>
                <a:latin typeface="Arial" charset="0"/>
              </a:defRPr>
            </a:lvl3pPr>
            <a:lvl4pPr marL="1627130" indent="-229674" defTabSz="946194">
              <a:defRPr sz="4500">
                <a:solidFill>
                  <a:schemeClr val="tx2"/>
                </a:solidFill>
                <a:latin typeface="Arial" charset="0"/>
              </a:defRPr>
            </a:lvl4pPr>
            <a:lvl5pPr marL="2092948" indent="-229674" defTabSz="946194">
              <a:defRPr sz="4500">
                <a:solidFill>
                  <a:schemeClr val="tx2"/>
                </a:solidFill>
                <a:latin typeface="Arial" charset="0"/>
              </a:defRPr>
            </a:lvl5pPr>
            <a:lvl6pPr marL="2558767" indent="-229674" algn="ctr" defTabSz="946194" eaLnBrk="0" fontAlgn="base" hangingPunct="0">
              <a:spcBef>
                <a:spcPct val="0"/>
              </a:spcBef>
              <a:spcAft>
                <a:spcPct val="0"/>
              </a:spcAft>
              <a:defRPr sz="4500">
                <a:solidFill>
                  <a:schemeClr val="tx2"/>
                </a:solidFill>
                <a:latin typeface="Arial" charset="0"/>
              </a:defRPr>
            </a:lvl6pPr>
            <a:lvl7pPr marL="3024586" indent="-229674" algn="ctr" defTabSz="946194" eaLnBrk="0" fontAlgn="base" hangingPunct="0">
              <a:spcBef>
                <a:spcPct val="0"/>
              </a:spcBef>
              <a:spcAft>
                <a:spcPct val="0"/>
              </a:spcAft>
              <a:defRPr sz="4500">
                <a:solidFill>
                  <a:schemeClr val="tx2"/>
                </a:solidFill>
                <a:latin typeface="Arial" charset="0"/>
              </a:defRPr>
            </a:lvl7pPr>
            <a:lvl8pPr marL="3490404" indent="-229674" algn="ctr" defTabSz="946194" eaLnBrk="0" fontAlgn="base" hangingPunct="0">
              <a:spcBef>
                <a:spcPct val="0"/>
              </a:spcBef>
              <a:spcAft>
                <a:spcPct val="0"/>
              </a:spcAft>
              <a:defRPr sz="4500">
                <a:solidFill>
                  <a:schemeClr val="tx2"/>
                </a:solidFill>
                <a:latin typeface="Arial" charset="0"/>
              </a:defRPr>
            </a:lvl8pPr>
            <a:lvl9pPr marL="3956222" indent="-229674" algn="ctr" defTabSz="946194" eaLnBrk="0" fontAlgn="base" hangingPunct="0">
              <a:spcBef>
                <a:spcPct val="0"/>
              </a:spcBef>
              <a:spcAft>
                <a:spcPct val="0"/>
              </a:spcAft>
              <a:defRPr sz="4500">
                <a:solidFill>
                  <a:schemeClr val="tx2"/>
                </a:solidFill>
                <a:latin typeface="Arial" charset="0"/>
              </a:defRPr>
            </a:lvl9pPr>
          </a:lstStyle>
          <a:p>
            <a:fld id="{F7B8221E-6C90-4037-8953-233C7F46E87A}" type="slidenum">
              <a:rPr lang="en-CA" altLang="en-US" sz="2000">
                <a:solidFill>
                  <a:schemeClr val="tx1"/>
                </a:solidFill>
                <a:latin typeface="Arial Black" pitchFamily="34" charset="0"/>
              </a:rPr>
              <a:pPr/>
              <a:t>5</a:t>
            </a:fld>
            <a:endParaRPr lang="en-CA" altLang="en-US" sz="2000">
              <a:solidFill>
                <a:schemeClr val="tx1"/>
              </a:solidFill>
              <a:latin typeface="Arial Black" pitchFamily="34" charset="0"/>
            </a:endParaRPr>
          </a:p>
        </p:txBody>
      </p:sp>
    </p:spTree>
    <p:extLst>
      <p:ext uri="{BB962C8B-B14F-4D97-AF65-F5344CB8AC3E}">
        <p14:creationId xmlns:p14="http://schemas.microsoft.com/office/powerpoint/2010/main" val="1349755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506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194">
              <a:defRPr sz="4500">
                <a:solidFill>
                  <a:schemeClr val="tx2"/>
                </a:solidFill>
                <a:latin typeface="Arial" charset="0"/>
              </a:defRPr>
            </a:lvl1pPr>
            <a:lvl2pPr marL="753721" indent="-287902" defTabSz="946194">
              <a:defRPr sz="4500">
                <a:solidFill>
                  <a:schemeClr val="tx2"/>
                </a:solidFill>
                <a:latin typeface="Arial" charset="0"/>
              </a:defRPr>
            </a:lvl2pPr>
            <a:lvl3pPr marL="1161312" indent="-229674" defTabSz="946194">
              <a:defRPr sz="4500">
                <a:solidFill>
                  <a:schemeClr val="tx2"/>
                </a:solidFill>
                <a:latin typeface="Arial" charset="0"/>
              </a:defRPr>
            </a:lvl3pPr>
            <a:lvl4pPr marL="1627130" indent="-229674" defTabSz="946194">
              <a:defRPr sz="4500">
                <a:solidFill>
                  <a:schemeClr val="tx2"/>
                </a:solidFill>
                <a:latin typeface="Arial" charset="0"/>
              </a:defRPr>
            </a:lvl4pPr>
            <a:lvl5pPr marL="2092948" indent="-229674" defTabSz="946194">
              <a:defRPr sz="4500">
                <a:solidFill>
                  <a:schemeClr val="tx2"/>
                </a:solidFill>
                <a:latin typeface="Arial" charset="0"/>
              </a:defRPr>
            </a:lvl5pPr>
            <a:lvl6pPr marL="2558767" indent="-229674" algn="ctr" defTabSz="946194" eaLnBrk="0" fontAlgn="base" hangingPunct="0">
              <a:spcBef>
                <a:spcPct val="0"/>
              </a:spcBef>
              <a:spcAft>
                <a:spcPct val="0"/>
              </a:spcAft>
              <a:defRPr sz="4500">
                <a:solidFill>
                  <a:schemeClr val="tx2"/>
                </a:solidFill>
                <a:latin typeface="Arial" charset="0"/>
              </a:defRPr>
            </a:lvl6pPr>
            <a:lvl7pPr marL="3024586" indent="-229674" algn="ctr" defTabSz="946194" eaLnBrk="0" fontAlgn="base" hangingPunct="0">
              <a:spcBef>
                <a:spcPct val="0"/>
              </a:spcBef>
              <a:spcAft>
                <a:spcPct val="0"/>
              </a:spcAft>
              <a:defRPr sz="4500">
                <a:solidFill>
                  <a:schemeClr val="tx2"/>
                </a:solidFill>
                <a:latin typeface="Arial" charset="0"/>
              </a:defRPr>
            </a:lvl7pPr>
            <a:lvl8pPr marL="3490404" indent="-229674" algn="ctr" defTabSz="946194" eaLnBrk="0" fontAlgn="base" hangingPunct="0">
              <a:spcBef>
                <a:spcPct val="0"/>
              </a:spcBef>
              <a:spcAft>
                <a:spcPct val="0"/>
              </a:spcAft>
              <a:defRPr sz="4500">
                <a:solidFill>
                  <a:schemeClr val="tx2"/>
                </a:solidFill>
                <a:latin typeface="Arial" charset="0"/>
              </a:defRPr>
            </a:lvl8pPr>
            <a:lvl9pPr marL="3956222" indent="-229674" algn="ctr" defTabSz="946194" eaLnBrk="0" fontAlgn="base" hangingPunct="0">
              <a:spcBef>
                <a:spcPct val="0"/>
              </a:spcBef>
              <a:spcAft>
                <a:spcPct val="0"/>
              </a:spcAft>
              <a:defRPr sz="4500">
                <a:solidFill>
                  <a:schemeClr val="tx2"/>
                </a:solidFill>
                <a:latin typeface="Arial" charset="0"/>
              </a:defRPr>
            </a:lvl9pPr>
          </a:lstStyle>
          <a:p>
            <a:fld id="{F468F7BA-AF64-49E8-8821-3020CD64DDD4}" type="slidenum">
              <a:rPr lang="en-CA" altLang="en-US" sz="2000">
                <a:solidFill>
                  <a:schemeClr val="tx1"/>
                </a:solidFill>
                <a:latin typeface="Arial Black" pitchFamily="34" charset="0"/>
              </a:rPr>
              <a:pPr/>
              <a:t>6</a:t>
            </a:fld>
            <a:endParaRPr lang="en-CA" altLang="en-US" sz="2000">
              <a:solidFill>
                <a:schemeClr val="tx1"/>
              </a:solidFill>
              <a:latin typeface="Arial Black" pitchFamily="34" charset="0"/>
            </a:endParaRPr>
          </a:p>
        </p:txBody>
      </p:sp>
    </p:spTree>
    <p:extLst>
      <p:ext uri="{BB962C8B-B14F-4D97-AF65-F5344CB8AC3E}">
        <p14:creationId xmlns:p14="http://schemas.microsoft.com/office/powerpoint/2010/main" val="15075077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506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194">
              <a:defRPr sz="4500">
                <a:solidFill>
                  <a:schemeClr val="tx2"/>
                </a:solidFill>
                <a:latin typeface="Arial" charset="0"/>
              </a:defRPr>
            </a:lvl1pPr>
            <a:lvl2pPr marL="753721" indent="-287902" defTabSz="946194">
              <a:defRPr sz="4500">
                <a:solidFill>
                  <a:schemeClr val="tx2"/>
                </a:solidFill>
                <a:latin typeface="Arial" charset="0"/>
              </a:defRPr>
            </a:lvl2pPr>
            <a:lvl3pPr marL="1161312" indent="-229674" defTabSz="946194">
              <a:defRPr sz="4500">
                <a:solidFill>
                  <a:schemeClr val="tx2"/>
                </a:solidFill>
                <a:latin typeface="Arial" charset="0"/>
              </a:defRPr>
            </a:lvl3pPr>
            <a:lvl4pPr marL="1627130" indent="-229674" defTabSz="946194">
              <a:defRPr sz="4500">
                <a:solidFill>
                  <a:schemeClr val="tx2"/>
                </a:solidFill>
                <a:latin typeface="Arial" charset="0"/>
              </a:defRPr>
            </a:lvl4pPr>
            <a:lvl5pPr marL="2092948" indent="-229674" defTabSz="946194">
              <a:defRPr sz="4500">
                <a:solidFill>
                  <a:schemeClr val="tx2"/>
                </a:solidFill>
                <a:latin typeface="Arial" charset="0"/>
              </a:defRPr>
            </a:lvl5pPr>
            <a:lvl6pPr marL="2558767" indent="-229674" algn="ctr" defTabSz="946194" eaLnBrk="0" fontAlgn="base" hangingPunct="0">
              <a:spcBef>
                <a:spcPct val="0"/>
              </a:spcBef>
              <a:spcAft>
                <a:spcPct val="0"/>
              </a:spcAft>
              <a:defRPr sz="4500">
                <a:solidFill>
                  <a:schemeClr val="tx2"/>
                </a:solidFill>
                <a:latin typeface="Arial" charset="0"/>
              </a:defRPr>
            </a:lvl6pPr>
            <a:lvl7pPr marL="3024586" indent="-229674" algn="ctr" defTabSz="946194" eaLnBrk="0" fontAlgn="base" hangingPunct="0">
              <a:spcBef>
                <a:spcPct val="0"/>
              </a:spcBef>
              <a:spcAft>
                <a:spcPct val="0"/>
              </a:spcAft>
              <a:defRPr sz="4500">
                <a:solidFill>
                  <a:schemeClr val="tx2"/>
                </a:solidFill>
                <a:latin typeface="Arial" charset="0"/>
              </a:defRPr>
            </a:lvl7pPr>
            <a:lvl8pPr marL="3490404" indent="-229674" algn="ctr" defTabSz="946194" eaLnBrk="0" fontAlgn="base" hangingPunct="0">
              <a:spcBef>
                <a:spcPct val="0"/>
              </a:spcBef>
              <a:spcAft>
                <a:spcPct val="0"/>
              </a:spcAft>
              <a:defRPr sz="4500">
                <a:solidFill>
                  <a:schemeClr val="tx2"/>
                </a:solidFill>
                <a:latin typeface="Arial" charset="0"/>
              </a:defRPr>
            </a:lvl8pPr>
            <a:lvl9pPr marL="3956222" indent="-229674" algn="ctr" defTabSz="946194" eaLnBrk="0" fontAlgn="base" hangingPunct="0">
              <a:spcBef>
                <a:spcPct val="0"/>
              </a:spcBef>
              <a:spcAft>
                <a:spcPct val="0"/>
              </a:spcAft>
              <a:defRPr sz="4500">
                <a:solidFill>
                  <a:schemeClr val="tx2"/>
                </a:solidFill>
                <a:latin typeface="Arial" charset="0"/>
              </a:defRPr>
            </a:lvl9pPr>
          </a:lstStyle>
          <a:p>
            <a:fld id="{F468F7BA-AF64-49E8-8821-3020CD64DDD4}" type="slidenum">
              <a:rPr lang="en-CA" altLang="en-US" sz="2000">
                <a:solidFill>
                  <a:schemeClr val="tx1"/>
                </a:solidFill>
                <a:latin typeface="Arial Black" pitchFamily="34" charset="0"/>
              </a:rPr>
              <a:pPr/>
              <a:t>7</a:t>
            </a:fld>
            <a:endParaRPr lang="en-CA" altLang="en-US" sz="2000">
              <a:solidFill>
                <a:schemeClr val="tx1"/>
              </a:solidFill>
              <a:latin typeface="Arial Black" pitchFamily="34" charset="0"/>
            </a:endParaRPr>
          </a:p>
        </p:txBody>
      </p:sp>
    </p:spTree>
    <p:extLst>
      <p:ext uri="{BB962C8B-B14F-4D97-AF65-F5344CB8AC3E}">
        <p14:creationId xmlns:p14="http://schemas.microsoft.com/office/powerpoint/2010/main" val="42830435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789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194">
              <a:defRPr sz="4500">
                <a:solidFill>
                  <a:schemeClr val="tx2"/>
                </a:solidFill>
                <a:latin typeface="Arial" charset="0"/>
              </a:defRPr>
            </a:lvl1pPr>
            <a:lvl2pPr marL="753721" indent="-287902" defTabSz="946194">
              <a:defRPr sz="4500">
                <a:solidFill>
                  <a:schemeClr val="tx2"/>
                </a:solidFill>
                <a:latin typeface="Arial" charset="0"/>
              </a:defRPr>
            </a:lvl2pPr>
            <a:lvl3pPr marL="1161312" indent="-229674" defTabSz="946194">
              <a:defRPr sz="4500">
                <a:solidFill>
                  <a:schemeClr val="tx2"/>
                </a:solidFill>
                <a:latin typeface="Arial" charset="0"/>
              </a:defRPr>
            </a:lvl3pPr>
            <a:lvl4pPr marL="1627130" indent="-229674" defTabSz="946194">
              <a:defRPr sz="4500">
                <a:solidFill>
                  <a:schemeClr val="tx2"/>
                </a:solidFill>
                <a:latin typeface="Arial" charset="0"/>
              </a:defRPr>
            </a:lvl4pPr>
            <a:lvl5pPr marL="2092948" indent="-229674" defTabSz="946194">
              <a:defRPr sz="4500">
                <a:solidFill>
                  <a:schemeClr val="tx2"/>
                </a:solidFill>
                <a:latin typeface="Arial" charset="0"/>
              </a:defRPr>
            </a:lvl5pPr>
            <a:lvl6pPr marL="2558767" indent="-229674" algn="ctr" defTabSz="946194" eaLnBrk="0" fontAlgn="base" hangingPunct="0">
              <a:spcBef>
                <a:spcPct val="0"/>
              </a:spcBef>
              <a:spcAft>
                <a:spcPct val="0"/>
              </a:spcAft>
              <a:defRPr sz="4500">
                <a:solidFill>
                  <a:schemeClr val="tx2"/>
                </a:solidFill>
                <a:latin typeface="Arial" charset="0"/>
              </a:defRPr>
            </a:lvl6pPr>
            <a:lvl7pPr marL="3024586" indent="-229674" algn="ctr" defTabSz="946194" eaLnBrk="0" fontAlgn="base" hangingPunct="0">
              <a:spcBef>
                <a:spcPct val="0"/>
              </a:spcBef>
              <a:spcAft>
                <a:spcPct val="0"/>
              </a:spcAft>
              <a:defRPr sz="4500">
                <a:solidFill>
                  <a:schemeClr val="tx2"/>
                </a:solidFill>
                <a:latin typeface="Arial" charset="0"/>
              </a:defRPr>
            </a:lvl7pPr>
            <a:lvl8pPr marL="3490404" indent="-229674" algn="ctr" defTabSz="946194" eaLnBrk="0" fontAlgn="base" hangingPunct="0">
              <a:spcBef>
                <a:spcPct val="0"/>
              </a:spcBef>
              <a:spcAft>
                <a:spcPct val="0"/>
              </a:spcAft>
              <a:defRPr sz="4500">
                <a:solidFill>
                  <a:schemeClr val="tx2"/>
                </a:solidFill>
                <a:latin typeface="Arial" charset="0"/>
              </a:defRPr>
            </a:lvl8pPr>
            <a:lvl9pPr marL="3956222" indent="-229674" algn="ctr" defTabSz="946194" eaLnBrk="0" fontAlgn="base" hangingPunct="0">
              <a:spcBef>
                <a:spcPct val="0"/>
              </a:spcBef>
              <a:spcAft>
                <a:spcPct val="0"/>
              </a:spcAft>
              <a:defRPr sz="4500">
                <a:solidFill>
                  <a:schemeClr val="tx2"/>
                </a:solidFill>
                <a:latin typeface="Arial" charset="0"/>
              </a:defRPr>
            </a:lvl9pPr>
          </a:lstStyle>
          <a:p>
            <a:fld id="{5D8D7C12-A62E-4C71-86B2-533978F10F73}" type="slidenum">
              <a:rPr lang="en-CA" altLang="en-US" sz="2000">
                <a:solidFill>
                  <a:srgbClr val="000000"/>
                </a:solidFill>
                <a:latin typeface="Arial Black" pitchFamily="34" charset="0"/>
              </a:rPr>
              <a:pPr/>
              <a:t>8</a:t>
            </a:fld>
            <a:endParaRPr lang="en-CA" altLang="en-US" sz="2000">
              <a:solidFill>
                <a:srgbClr val="000000"/>
              </a:solidFill>
              <a:latin typeface="Arial Black" pitchFamily="34" charset="0"/>
            </a:endParaRPr>
          </a:p>
        </p:txBody>
      </p:sp>
    </p:spTree>
    <p:extLst>
      <p:ext uri="{BB962C8B-B14F-4D97-AF65-F5344CB8AC3E}">
        <p14:creationId xmlns:p14="http://schemas.microsoft.com/office/powerpoint/2010/main" val="13172818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94333" indent="-294333">
              <a:buFontTx/>
              <a:buChar char="-"/>
              <a:defRPr/>
            </a:pPr>
            <a:r>
              <a:rPr lang="fr-CA" altLang="en-US" noProof="0" dirty="0" smtClean="0"/>
              <a:t>Le rapport Abella a été le premier à souligner la nécessité de mettre l’accent sur la discrimination</a:t>
            </a:r>
            <a:r>
              <a:rPr lang="fr-CA" altLang="en-US" baseline="0" noProof="0" dirty="0" smtClean="0"/>
              <a:t> systémique et à fournir une définition dont se sont par la suite servis les tribunaux et les cours</a:t>
            </a:r>
            <a:r>
              <a:rPr lang="fr-CA" altLang="en-US" noProof="0" dirty="0" smtClean="0"/>
              <a:t>.</a:t>
            </a:r>
          </a:p>
          <a:p>
            <a:pPr marL="294333" indent="-294333">
              <a:buFontTx/>
              <a:buChar char="-"/>
              <a:defRPr/>
            </a:pPr>
            <a:r>
              <a:rPr lang="fr-CA" altLang="en-US" noProof="0" dirty="0" smtClean="0"/>
              <a:t>Remarque :</a:t>
            </a:r>
            <a:r>
              <a:rPr lang="fr-CA" altLang="en-US" baseline="0" noProof="0" dirty="0" smtClean="0"/>
              <a:t> </a:t>
            </a:r>
            <a:r>
              <a:rPr lang="fr-CA" altLang="en-US" noProof="0" dirty="0" smtClean="0"/>
              <a:t>contexte en emploi – travaux sur l’équité en matière d’emploi.</a:t>
            </a:r>
          </a:p>
          <a:p>
            <a:pPr>
              <a:defRPr/>
            </a:pPr>
            <a:endParaRPr lang="fr-CA" altLang="en-US" noProof="0" dirty="0" smtClean="0"/>
          </a:p>
        </p:txBody>
      </p:sp>
      <p:sp>
        <p:nvSpPr>
          <p:cNvPr id="3891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194">
              <a:defRPr sz="4500">
                <a:solidFill>
                  <a:schemeClr val="tx2"/>
                </a:solidFill>
                <a:latin typeface="Arial" charset="0"/>
              </a:defRPr>
            </a:lvl1pPr>
            <a:lvl2pPr marL="753721" indent="-287902" defTabSz="946194">
              <a:defRPr sz="4500">
                <a:solidFill>
                  <a:schemeClr val="tx2"/>
                </a:solidFill>
                <a:latin typeface="Arial" charset="0"/>
              </a:defRPr>
            </a:lvl2pPr>
            <a:lvl3pPr marL="1161312" indent="-229674" defTabSz="946194">
              <a:defRPr sz="4500">
                <a:solidFill>
                  <a:schemeClr val="tx2"/>
                </a:solidFill>
                <a:latin typeface="Arial" charset="0"/>
              </a:defRPr>
            </a:lvl3pPr>
            <a:lvl4pPr marL="1627130" indent="-229674" defTabSz="946194">
              <a:defRPr sz="4500">
                <a:solidFill>
                  <a:schemeClr val="tx2"/>
                </a:solidFill>
                <a:latin typeface="Arial" charset="0"/>
              </a:defRPr>
            </a:lvl4pPr>
            <a:lvl5pPr marL="2092948" indent="-229674" defTabSz="946194">
              <a:defRPr sz="4500">
                <a:solidFill>
                  <a:schemeClr val="tx2"/>
                </a:solidFill>
                <a:latin typeface="Arial" charset="0"/>
              </a:defRPr>
            </a:lvl5pPr>
            <a:lvl6pPr marL="2558767" indent="-229674" algn="ctr" defTabSz="946194" eaLnBrk="0" fontAlgn="base" hangingPunct="0">
              <a:spcBef>
                <a:spcPct val="0"/>
              </a:spcBef>
              <a:spcAft>
                <a:spcPct val="0"/>
              </a:spcAft>
              <a:defRPr sz="4500">
                <a:solidFill>
                  <a:schemeClr val="tx2"/>
                </a:solidFill>
                <a:latin typeface="Arial" charset="0"/>
              </a:defRPr>
            </a:lvl6pPr>
            <a:lvl7pPr marL="3024586" indent="-229674" algn="ctr" defTabSz="946194" eaLnBrk="0" fontAlgn="base" hangingPunct="0">
              <a:spcBef>
                <a:spcPct val="0"/>
              </a:spcBef>
              <a:spcAft>
                <a:spcPct val="0"/>
              </a:spcAft>
              <a:defRPr sz="4500">
                <a:solidFill>
                  <a:schemeClr val="tx2"/>
                </a:solidFill>
                <a:latin typeface="Arial" charset="0"/>
              </a:defRPr>
            </a:lvl7pPr>
            <a:lvl8pPr marL="3490404" indent="-229674" algn="ctr" defTabSz="946194" eaLnBrk="0" fontAlgn="base" hangingPunct="0">
              <a:spcBef>
                <a:spcPct val="0"/>
              </a:spcBef>
              <a:spcAft>
                <a:spcPct val="0"/>
              </a:spcAft>
              <a:defRPr sz="4500">
                <a:solidFill>
                  <a:schemeClr val="tx2"/>
                </a:solidFill>
                <a:latin typeface="Arial" charset="0"/>
              </a:defRPr>
            </a:lvl8pPr>
            <a:lvl9pPr marL="3956222" indent="-229674" algn="ctr" defTabSz="946194" eaLnBrk="0" fontAlgn="base" hangingPunct="0">
              <a:spcBef>
                <a:spcPct val="0"/>
              </a:spcBef>
              <a:spcAft>
                <a:spcPct val="0"/>
              </a:spcAft>
              <a:defRPr sz="4500">
                <a:solidFill>
                  <a:schemeClr val="tx2"/>
                </a:solidFill>
                <a:latin typeface="Arial" charset="0"/>
              </a:defRPr>
            </a:lvl9pPr>
          </a:lstStyle>
          <a:p>
            <a:fld id="{D7AF0E3F-8C9A-4249-9016-3E283F43A333}" type="slidenum">
              <a:rPr lang="en-CA" altLang="en-US" sz="2000">
                <a:solidFill>
                  <a:srgbClr val="000000"/>
                </a:solidFill>
                <a:latin typeface="Arial Black" pitchFamily="34" charset="0"/>
              </a:rPr>
              <a:pPr/>
              <a:t>9</a:t>
            </a:fld>
            <a:endParaRPr lang="en-CA" altLang="en-US" sz="2000">
              <a:solidFill>
                <a:srgbClr val="000000"/>
              </a:solidFill>
              <a:latin typeface="Arial Black" pitchFamily="34" charset="0"/>
            </a:endParaRPr>
          </a:p>
        </p:txBody>
      </p:sp>
    </p:spTree>
    <p:extLst>
      <p:ext uri="{BB962C8B-B14F-4D97-AF65-F5344CB8AC3E}">
        <p14:creationId xmlns:p14="http://schemas.microsoft.com/office/powerpoint/2010/main" val="22355584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994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194">
              <a:defRPr sz="4500">
                <a:solidFill>
                  <a:schemeClr val="tx2"/>
                </a:solidFill>
                <a:latin typeface="Arial" charset="0"/>
              </a:defRPr>
            </a:lvl1pPr>
            <a:lvl2pPr marL="753721" indent="-287902" defTabSz="946194">
              <a:defRPr sz="4500">
                <a:solidFill>
                  <a:schemeClr val="tx2"/>
                </a:solidFill>
                <a:latin typeface="Arial" charset="0"/>
              </a:defRPr>
            </a:lvl2pPr>
            <a:lvl3pPr marL="1161312" indent="-229674" defTabSz="946194">
              <a:defRPr sz="4500">
                <a:solidFill>
                  <a:schemeClr val="tx2"/>
                </a:solidFill>
                <a:latin typeface="Arial" charset="0"/>
              </a:defRPr>
            </a:lvl3pPr>
            <a:lvl4pPr marL="1627130" indent="-229674" defTabSz="946194">
              <a:defRPr sz="4500">
                <a:solidFill>
                  <a:schemeClr val="tx2"/>
                </a:solidFill>
                <a:latin typeface="Arial" charset="0"/>
              </a:defRPr>
            </a:lvl4pPr>
            <a:lvl5pPr marL="2092948" indent="-229674" defTabSz="946194">
              <a:defRPr sz="4500">
                <a:solidFill>
                  <a:schemeClr val="tx2"/>
                </a:solidFill>
                <a:latin typeface="Arial" charset="0"/>
              </a:defRPr>
            </a:lvl5pPr>
            <a:lvl6pPr marL="2558767" indent="-229674" algn="ctr" defTabSz="946194" eaLnBrk="0" fontAlgn="base" hangingPunct="0">
              <a:spcBef>
                <a:spcPct val="0"/>
              </a:spcBef>
              <a:spcAft>
                <a:spcPct val="0"/>
              </a:spcAft>
              <a:defRPr sz="4500">
                <a:solidFill>
                  <a:schemeClr val="tx2"/>
                </a:solidFill>
                <a:latin typeface="Arial" charset="0"/>
              </a:defRPr>
            </a:lvl6pPr>
            <a:lvl7pPr marL="3024586" indent="-229674" algn="ctr" defTabSz="946194" eaLnBrk="0" fontAlgn="base" hangingPunct="0">
              <a:spcBef>
                <a:spcPct val="0"/>
              </a:spcBef>
              <a:spcAft>
                <a:spcPct val="0"/>
              </a:spcAft>
              <a:defRPr sz="4500">
                <a:solidFill>
                  <a:schemeClr val="tx2"/>
                </a:solidFill>
                <a:latin typeface="Arial" charset="0"/>
              </a:defRPr>
            </a:lvl7pPr>
            <a:lvl8pPr marL="3490404" indent="-229674" algn="ctr" defTabSz="946194" eaLnBrk="0" fontAlgn="base" hangingPunct="0">
              <a:spcBef>
                <a:spcPct val="0"/>
              </a:spcBef>
              <a:spcAft>
                <a:spcPct val="0"/>
              </a:spcAft>
              <a:defRPr sz="4500">
                <a:solidFill>
                  <a:schemeClr val="tx2"/>
                </a:solidFill>
                <a:latin typeface="Arial" charset="0"/>
              </a:defRPr>
            </a:lvl8pPr>
            <a:lvl9pPr marL="3956222" indent="-229674" algn="ctr" defTabSz="946194" eaLnBrk="0" fontAlgn="base" hangingPunct="0">
              <a:spcBef>
                <a:spcPct val="0"/>
              </a:spcBef>
              <a:spcAft>
                <a:spcPct val="0"/>
              </a:spcAft>
              <a:defRPr sz="4500">
                <a:solidFill>
                  <a:schemeClr val="tx2"/>
                </a:solidFill>
                <a:latin typeface="Arial" charset="0"/>
              </a:defRPr>
            </a:lvl9pPr>
          </a:lstStyle>
          <a:p>
            <a:fld id="{E2D1FC22-7304-4AA9-B69F-BF2A7BD0B513}" type="slidenum">
              <a:rPr lang="en-CA" altLang="en-US" sz="2000">
                <a:solidFill>
                  <a:schemeClr val="tx1"/>
                </a:solidFill>
                <a:latin typeface="Arial Black" pitchFamily="34" charset="0"/>
              </a:rPr>
              <a:pPr/>
              <a:t>11</a:t>
            </a:fld>
            <a:endParaRPr lang="en-CA" altLang="en-US" sz="2000">
              <a:solidFill>
                <a:schemeClr val="tx1"/>
              </a:solidFill>
              <a:latin typeface="Arial Black" pitchFamily="34" charset="0"/>
            </a:endParaRPr>
          </a:p>
        </p:txBody>
      </p:sp>
    </p:spTree>
    <p:extLst>
      <p:ext uri="{BB962C8B-B14F-4D97-AF65-F5344CB8AC3E}">
        <p14:creationId xmlns:p14="http://schemas.microsoft.com/office/powerpoint/2010/main" val="26313136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994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194">
              <a:defRPr sz="4500">
                <a:solidFill>
                  <a:schemeClr val="tx2"/>
                </a:solidFill>
                <a:latin typeface="Arial" charset="0"/>
              </a:defRPr>
            </a:lvl1pPr>
            <a:lvl2pPr marL="753721" indent="-287902" defTabSz="946194">
              <a:defRPr sz="4500">
                <a:solidFill>
                  <a:schemeClr val="tx2"/>
                </a:solidFill>
                <a:latin typeface="Arial" charset="0"/>
              </a:defRPr>
            </a:lvl2pPr>
            <a:lvl3pPr marL="1161312" indent="-229674" defTabSz="946194">
              <a:defRPr sz="4500">
                <a:solidFill>
                  <a:schemeClr val="tx2"/>
                </a:solidFill>
                <a:latin typeface="Arial" charset="0"/>
              </a:defRPr>
            </a:lvl3pPr>
            <a:lvl4pPr marL="1627130" indent="-229674" defTabSz="946194">
              <a:defRPr sz="4500">
                <a:solidFill>
                  <a:schemeClr val="tx2"/>
                </a:solidFill>
                <a:latin typeface="Arial" charset="0"/>
              </a:defRPr>
            </a:lvl4pPr>
            <a:lvl5pPr marL="2092948" indent="-229674" defTabSz="946194">
              <a:defRPr sz="4500">
                <a:solidFill>
                  <a:schemeClr val="tx2"/>
                </a:solidFill>
                <a:latin typeface="Arial" charset="0"/>
              </a:defRPr>
            </a:lvl5pPr>
            <a:lvl6pPr marL="2558767" indent="-229674" algn="ctr" defTabSz="946194" eaLnBrk="0" fontAlgn="base" hangingPunct="0">
              <a:spcBef>
                <a:spcPct val="0"/>
              </a:spcBef>
              <a:spcAft>
                <a:spcPct val="0"/>
              </a:spcAft>
              <a:defRPr sz="4500">
                <a:solidFill>
                  <a:schemeClr val="tx2"/>
                </a:solidFill>
                <a:latin typeface="Arial" charset="0"/>
              </a:defRPr>
            </a:lvl6pPr>
            <a:lvl7pPr marL="3024586" indent="-229674" algn="ctr" defTabSz="946194" eaLnBrk="0" fontAlgn="base" hangingPunct="0">
              <a:spcBef>
                <a:spcPct val="0"/>
              </a:spcBef>
              <a:spcAft>
                <a:spcPct val="0"/>
              </a:spcAft>
              <a:defRPr sz="4500">
                <a:solidFill>
                  <a:schemeClr val="tx2"/>
                </a:solidFill>
                <a:latin typeface="Arial" charset="0"/>
              </a:defRPr>
            </a:lvl7pPr>
            <a:lvl8pPr marL="3490404" indent="-229674" algn="ctr" defTabSz="946194" eaLnBrk="0" fontAlgn="base" hangingPunct="0">
              <a:spcBef>
                <a:spcPct val="0"/>
              </a:spcBef>
              <a:spcAft>
                <a:spcPct val="0"/>
              </a:spcAft>
              <a:defRPr sz="4500">
                <a:solidFill>
                  <a:schemeClr val="tx2"/>
                </a:solidFill>
                <a:latin typeface="Arial" charset="0"/>
              </a:defRPr>
            </a:lvl8pPr>
            <a:lvl9pPr marL="3956222" indent="-229674" algn="ctr" defTabSz="946194" eaLnBrk="0" fontAlgn="base" hangingPunct="0">
              <a:spcBef>
                <a:spcPct val="0"/>
              </a:spcBef>
              <a:spcAft>
                <a:spcPct val="0"/>
              </a:spcAft>
              <a:defRPr sz="4500">
                <a:solidFill>
                  <a:schemeClr val="tx2"/>
                </a:solidFill>
                <a:latin typeface="Arial" charset="0"/>
              </a:defRPr>
            </a:lvl9pPr>
          </a:lstStyle>
          <a:p>
            <a:fld id="{E2D1FC22-7304-4AA9-B69F-BF2A7BD0B513}" type="slidenum">
              <a:rPr lang="en-CA" altLang="en-US" sz="2000">
                <a:solidFill>
                  <a:schemeClr val="tx1"/>
                </a:solidFill>
                <a:latin typeface="Arial Black" pitchFamily="34" charset="0"/>
              </a:rPr>
              <a:pPr/>
              <a:t>12</a:t>
            </a:fld>
            <a:endParaRPr lang="en-CA" altLang="en-US" sz="2000">
              <a:solidFill>
                <a:schemeClr val="tx1"/>
              </a:solidFill>
              <a:latin typeface="Arial Black" pitchFamily="34" charset="0"/>
            </a:endParaRPr>
          </a:p>
        </p:txBody>
      </p:sp>
    </p:spTree>
    <p:extLst>
      <p:ext uri="{BB962C8B-B14F-4D97-AF65-F5344CB8AC3E}">
        <p14:creationId xmlns:p14="http://schemas.microsoft.com/office/powerpoint/2010/main" val="37364905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5011"/>
            <a:ext cx="9144000" cy="6827977"/>
          </a:xfrm>
          <a:prstGeom prst="rect">
            <a:avLst/>
          </a:prstGeom>
        </p:spPr>
      </p:pic>
      <p:sp>
        <p:nvSpPr>
          <p:cNvPr id="2" name="Title 1"/>
          <p:cNvSpPr>
            <a:spLocks noGrp="1"/>
          </p:cNvSpPr>
          <p:nvPr>
            <p:ph type="title"/>
          </p:nvPr>
        </p:nvSpPr>
        <p:spPr>
          <a:xfrm>
            <a:off x="457200" y="1295400"/>
            <a:ext cx="8229600" cy="1143000"/>
          </a:xfrm>
        </p:spPr>
        <p:txBody>
          <a:bodyPr anchor="b"/>
          <a:lstStyle>
            <a:lvl1pPr algn="l">
              <a:defRPr/>
            </a:lvl1pPr>
          </a:lstStyle>
          <a:p>
            <a:r>
              <a:rPr lang="en-US" dirty="0" smtClean="0"/>
              <a:t>Click to edit Master title style</a:t>
            </a:r>
            <a:endParaRPr lang="en-CA" dirty="0"/>
          </a:p>
        </p:txBody>
      </p:sp>
      <p:sp>
        <p:nvSpPr>
          <p:cNvPr id="5" name="Text Placeholder 4"/>
          <p:cNvSpPr>
            <a:spLocks noGrp="1"/>
          </p:cNvSpPr>
          <p:nvPr>
            <p:ph type="body" sz="quarter" idx="10"/>
          </p:nvPr>
        </p:nvSpPr>
        <p:spPr>
          <a:xfrm>
            <a:off x="457200" y="2438400"/>
            <a:ext cx="5257800" cy="1143000"/>
          </a:xfrm>
        </p:spPr>
        <p:txBody>
          <a:bodyPr/>
          <a:lstStyle>
            <a:lvl1pPr marL="0" indent="0" algn="l">
              <a:buNone/>
              <a:defRPr>
                <a:solidFill>
                  <a:srgbClr val="B30550"/>
                </a:solidFill>
              </a:defRPr>
            </a:lvl1pPr>
            <a:lvl2pPr marL="457200" indent="0">
              <a:buNone/>
              <a:defRPr>
                <a:solidFill>
                  <a:srgbClr val="43C2CA"/>
                </a:solidFill>
              </a:defRPr>
            </a:lvl2pPr>
            <a:lvl3pPr marL="914400" indent="0">
              <a:buNone/>
              <a:defRPr>
                <a:solidFill>
                  <a:srgbClr val="43C2CA"/>
                </a:solidFill>
              </a:defRPr>
            </a:lvl3pPr>
            <a:lvl4pPr marL="1371600" indent="0">
              <a:buNone/>
              <a:defRPr>
                <a:solidFill>
                  <a:srgbClr val="43C2CA"/>
                </a:solidFill>
              </a:defRPr>
            </a:lvl4pPr>
            <a:lvl5pPr marL="1828800" indent="0">
              <a:buNone/>
              <a:defRPr>
                <a:solidFill>
                  <a:srgbClr val="43C2CA"/>
                </a:solidFill>
              </a:defRPr>
            </a:lvl5pPr>
          </a:lstStyle>
          <a:p>
            <a:pPr lvl="0"/>
            <a:r>
              <a:rPr lang="en-US" dirty="0" smtClean="0"/>
              <a:t>Click to edit Master text styles</a:t>
            </a:r>
          </a:p>
        </p:txBody>
      </p:sp>
    </p:spTree>
    <p:extLst>
      <p:ext uri="{BB962C8B-B14F-4D97-AF65-F5344CB8AC3E}">
        <p14:creationId xmlns:p14="http://schemas.microsoft.com/office/powerpoint/2010/main" val="2137893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7" name="Content Placeholder 2"/>
          <p:cNvSpPr>
            <a:spLocks noGrp="1"/>
          </p:cNvSpPr>
          <p:nvPr>
            <p:ph sz="half" idx="1"/>
          </p:nvPr>
        </p:nvSpPr>
        <p:spPr>
          <a:xfrm>
            <a:off x="457200" y="2743200"/>
            <a:ext cx="8229600" cy="3382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9" name="Content Placeholder 2"/>
          <p:cNvSpPr>
            <a:spLocks noGrp="1"/>
          </p:cNvSpPr>
          <p:nvPr>
            <p:ph sz="half" idx="13"/>
          </p:nvPr>
        </p:nvSpPr>
        <p:spPr>
          <a:xfrm>
            <a:off x="463942" y="1676400"/>
            <a:ext cx="8222857" cy="929482"/>
          </a:xfrm>
          <a:solidFill>
            <a:schemeClr val="bg1">
              <a:lumMod val="85000"/>
            </a:schemeClr>
          </a:solidFill>
        </p:spPr>
        <p:txBody>
          <a:bodyPr anchor="ctr">
            <a:normAutofit/>
          </a:bodyPr>
          <a:lstStyle>
            <a:lvl1pPr marL="0" indent="0" algn="ctr">
              <a:buNone/>
              <a:defRPr sz="2400" b="1">
                <a:solidFill>
                  <a:schemeClr val="accent1">
                    <a:lumMod val="50000"/>
                  </a:schemeClr>
                </a:solidFill>
              </a:defRPr>
            </a:lvl1pPr>
            <a:lvl2pPr marL="457200" indent="0">
              <a:buNone/>
              <a:defRPr sz="2400"/>
            </a:lvl2pPr>
            <a:lvl3pPr marL="914400" indent="0">
              <a:buNone/>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dirty="0" smtClean="0"/>
              <a:t>Click to edit Master text styles</a:t>
            </a:r>
            <a:endParaRPr lang="en-CA" dirty="0"/>
          </a:p>
        </p:txBody>
      </p:sp>
    </p:spTree>
    <p:extLst>
      <p:ext uri="{BB962C8B-B14F-4D97-AF65-F5344CB8AC3E}">
        <p14:creationId xmlns:p14="http://schemas.microsoft.com/office/powerpoint/2010/main" val="4022826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457200" y="6553200"/>
            <a:ext cx="2133600" cy="288925"/>
          </a:xfrm>
          <a:prstGeom prst="rect">
            <a:avLst/>
          </a:prstGeom>
        </p:spPr>
        <p:txBody>
          <a:bodyPr/>
          <a:lstStyle/>
          <a:p>
            <a:fld id="{B826088B-887D-40C2-8EC1-A3FEEA9CFF46}" type="datetimeFigureOut">
              <a:rPr lang="en-CA" smtClean="0"/>
              <a:t>2019-05-08</a:t>
            </a:fld>
            <a:endParaRPr lang="en-CA"/>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CA"/>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CC8D5A0-31AC-4DAC-8B4C-5C3A4C84E77C}" type="slidenum">
              <a:rPr lang="en-CA" smtClean="0"/>
              <a:t>‹#›</a:t>
            </a:fld>
            <a:endParaRPr lang="en-CA"/>
          </a:p>
        </p:txBody>
      </p:sp>
    </p:spTree>
    <p:extLst>
      <p:ext uri="{BB962C8B-B14F-4D97-AF65-F5344CB8AC3E}">
        <p14:creationId xmlns:p14="http://schemas.microsoft.com/office/powerpoint/2010/main" val="29774902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3"/>
          </p:nvPr>
        </p:nvSpPr>
        <p:spPr>
          <a:xfrm>
            <a:off x="463942" y="1676400"/>
            <a:ext cx="8222857" cy="1219200"/>
          </a:xfrm>
          <a:solidFill>
            <a:schemeClr val="bg1"/>
          </a:solidFill>
        </p:spPr>
        <p:txBody>
          <a:bodyPr anchor="ctr">
            <a:normAutofit/>
          </a:bodyPr>
          <a:lstStyle>
            <a:lvl1pPr marL="0" indent="0" algn="ctr">
              <a:buNone/>
              <a:defRPr sz="2400" b="0">
                <a:solidFill>
                  <a:schemeClr val="tx1">
                    <a:lumMod val="75000"/>
                    <a:lumOff val="25000"/>
                  </a:schemeClr>
                </a:solidFill>
              </a:defRPr>
            </a:lvl1pPr>
            <a:lvl2pPr marL="457200" indent="0">
              <a:buNone/>
              <a:defRPr sz="2400"/>
            </a:lvl2pPr>
            <a:lvl3pPr marL="914400" indent="0">
              <a:buNone/>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dirty="0" smtClean="0"/>
              <a:t>Click to edit Master text styles</a:t>
            </a:r>
            <a:endParaRPr lang="en-CA" dirty="0"/>
          </a:p>
        </p:txBody>
      </p:sp>
      <p:sp>
        <p:nvSpPr>
          <p:cNvPr id="4" name="Content Placeholder 2"/>
          <p:cNvSpPr>
            <a:spLocks noGrp="1"/>
          </p:cNvSpPr>
          <p:nvPr>
            <p:ph sz="half" idx="14"/>
          </p:nvPr>
        </p:nvSpPr>
        <p:spPr>
          <a:xfrm>
            <a:off x="457200" y="5166518"/>
            <a:ext cx="8222857" cy="929482"/>
          </a:xfrm>
          <a:solidFill>
            <a:schemeClr val="bg1">
              <a:lumMod val="85000"/>
            </a:schemeClr>
          </a:solidFill>
        </p:spPr>
        <p:txBody>
          <a:bodyPr anchor="ctr">
            <a:normAutofit/>
          </a:bodyPr>
          <a:lstStyle>
            <a:lvl1pPr marL="0" indent="0" algn="ctr">
              <a:buNone/>
              <a:defRPr sz="2400" b="1">
                <a:solidFill>
                  <a:schemeClr val="accent1">
                    <a:lumMod val="50000"/>
                  </a:schemeClr>
                </a:solidFill>
              </a:defRPr>
            </a:lvl1pPr>
            <a:lvl2pPr marL="457200" indent="0">
              <a:buNone/>
              <a:defRPr sz="2400"/>
            </a:lvl2pPr>
            <a:lvl3pPr marL="914400" indent="0">
              <a:buNone/>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dirty="0" smtClean="0"/>
              <a:t>Click to edit Master text styles</a:t>
            </a:r>
            <a:endParaRPr lang="en-CA" dirty="0"/>
          </a:p>
        </p:txBody>
      </p:sp>
      <p:sp>
        <p:nvSpPr>
          <p:cNvPr id="5" name="Content Placeholder 2"/>
          <p:cNvSpPr>
            <a:spLocks noGrp="1"/>
          </p:cNvSpPr>
          <p:nvPr>
            <p:ph sz="half" idx="15"/>
          </p:nvPr>
        </p:nvSpPr>
        <p:spPr>
          <a:xfrm>
            <a:off x="457200" y="4099718"/>
            <a:ext cx="8222857" cy="929482"/>
          </a:xfrm>
          <a:solidFill>
            <a:schemeClr val="bg1">
              <a:lumMod val="85000"/>
            </a:schemeClr>
          </a:solidFill>
        </p:spPr>
        <p:txBody>
          <a:bodyPr anchor="ctr">
            <a:normAutofit/>
          </a:bodyPr>
          <a:lstStyle>
            <a:lvl1pPr marL="0" indent="0" algn="ctr">
              <a:buNone/>
              <a:defRPr sz="2400" b="1">
                <a:solidFill>
                  <a:schemeClr val="accent1">
                    <a:lumMod val="50000"/>
                  </a:schemeClr>
                </a:solidFill>
              </a:defRPr>
            </a:lvl1pPr>
            <a:lvl2pPr marL="457200" indent="0">
              <a:buNone/>
              <a:defRPr sz="2400"/>
            </a:lvl2pPr>
            <a:lvl3pPr marL="914400" indent="0">
              <a:buNone/>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dirty="0" smtClean="0"/>
              <a:t>Click to edit Master text styles</a:t>
            </a:r>
            <a:endParaRPr lang="en-CA" dirty="0"/>
          </a:p>
        </p:txBody>
      </p:sp>
      <p:sp>
        <p:nvSpPr>
          <p:cNvPr id="6" name="Content Placeholder 2"/>
          <p:cNvSpPr>
            <a:spLocks noGrp="1"/>
          </p:cNvSpPr>
          <p:nvPr>
            <p:ph sz="half" idx="16"/>
          </p:nvPr>
        </p:nvSpPr>
        <p:spPr>
          <a:xfrm>
            <a:off x="457200" y="3032918"/>
            <a:ext cx="8222857" cy="929482"/>
          </a:xfrm>
          <a:solidFill>
            <a:schemeClr val="bg1">
              <a:lumMod val="85000"/>
            </a:schemeClr>
          </a:solidFill>
        </p:spPr>
        <p:txBody>
          <a:bodyPr anchor="ctr">
            <a:normAutofit/>
          </a:bodyPr>
          <a:lstStyle>
            <a:lvl1pPr marL="0" indent="0" algn="ctr">
              <a:buNone/>
              <a:defRPr sz="2400" b="1">
                <a:solidFill>
                  <a:schemeClr val="accent1">
                    <a:lumMod val="50000"/>
                  </a:schemeClr>
                </a:solidFill>
              </a:defRPr>
            </a:lvl1pPr>
            <a:lvl2pPr marL="457200" indent="0">
              <a:buNone/>
              <a:defRPr sz="2400"/>
            </a:lvl2pPr>
            <a:lvl3pPr marL="914400" indent="0">
              <a:buNone/>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dirty="0" smtClean="0"/>
              <a:t>Click to edit Master text styles</a:t>
            </a:r>
            <a:endParaRPr lang="en-CA" dirty="0"/>
          </a:p>
        </p:txBody>
      </p:sp>
    </p:spTree>
    <p:extLst>
      <p:ext uri="{BB962C8B-B14F-4D97-AF65-F5344CB8AC3E}">
        <p14:creationId xmlns:p14="http://schemas.microsoft.com/office/powerpoint/2010/main" val="39070791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6" name="Content Placeholder 2"/>
          <p:cNvSpPr>
            <a:spLocks noGrp="1"/>
          </p:cNvSpPr>
          <p:nvPr>
            <p:ph sz="half" idx="16"/>
          </p:nvPr>
        </p:nvSpPr>
        <p:spPr>
          <a:xfrm>
            <a:off x="457200" y="2819400"/>
            <a:ext cx="8222857" cy="609600"/>
          </a:xfrm>
          <a:solidFill>
            <a:schemeClr val="bg1">
              <a:lumMod val="85000"/>
            </a:schemeClr>
          </a:solidFill>
        </p:spPr>
        <p:txBody>
          <a:bodyPr anchor="ctr">
            <a:normAutofit/>
          </a:bodyPr>
          <a:lstStyle>
            <a:lvl1pPr marL="0" indent="0" algn="ctr">
              <a:buNone/>
              <a:defRPr sz="2400" b="1">
                <a:solidFill>
                  <a:schemeClr val="accent1">
                    <a:lumMod val="50000"/>
                  </a:schemeClr>
                </a:solidFill>
              </a:defRPr>
            </a:lvl1pPr>
            <a:lvl2pPr marL="457200" indent="0">
              <a:buNone/>
              <a:defRPr sz="2400"/>
            </a:lvl2pPr>
            <a:lvl3pPr marL="914400" indent="0">
              <a:buNone/>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dirty="0" smtClean="0"/>
              <a:t>Click to edit Master text styles</a:t>
            </a:r>
            <a:endParaRPr lang="en-CA" dirty="0"/>
          </a:p>
        </p:txBody>
      </p:sp>
      <p:sp>
        <p:nvSpPr>
          <p:cNvPr id="7" name="Content Placeholder 2"/>
          <p:cNvSpPr>
            <a:spLocks noGrp="1"/>
          </p:cNvSpPr>
          <p:nvPr>
            <p:ph sz="half" idx="17"/>
          </p:nvPr>
        </p:nvSpPr>
        <p:spPr>
          <a:xfrm>
            <a:off x="457200" y="1981200"/>
            <a:ext cx="8222857" cy="609600"/>
          </a:xfrm>
          <a:solidFill>
            <a:schemeClr val="bg1">
              <a:lumMod val="85000"/>
            </a:schemeClr>
          </a:solidFill>
        </p:spPr>
        <p:txBody>
          <a:bodyPr anchor="ctr">
            <a:normAutofit/>
          </a:bodyPr>
          <a:lstStyle>
            <a:lvl1pPr marL="0" indent="0" algn="ctr">
              <a:buNone/>
              <a:defRPr sz="2400" b="1">
                <a:solidFill>
                  <a:schemeClr val="accent1">
                    <a:lumMod val="50000"/>
                  </a:schemeClr>
                </a:solidFill>
              </a:defRPr>
            </a:lvl1pPr>
            <a:lvl2pPr marL="457200" indent="0">
              <a:buNone/>
              <a:defRPr sz="2400"/>
            </a:lvl2pPr>
            <a:lvl3pPr marL="914400" indent="0">
              <a:buNone/>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dirty="0" smtClean="0"/>
              <a:t>Click to edit Master text styles</a:t>
            </a:r>
            <a:endParaRPr lang="en-CA" dirty="0"/>
          </a:p>
        </p:txBody>
      </p:sp>
      <p:sp>
        <p:nvSpPr>
          <p:cNvPr id="8" name="Content Placeholder 2"/>
          <p:cNvSpPr>
            <a:spLocks noGrp="1"/>
          </p:cNvSpPr>
          <p:nvPr>
            <p:ph sz="half" idx="18"/>
          </p:nvPr>
        </p:nvSpPr>
        <p:spPr>
          <a:xfrm>
            <a:off x="457200" y="3657600"/>
            <a:ext cx="8222857" cy="609600"/>
          </a:xfrm>
          <a:solidFill>
            <a:schemeClr val="bg1">
              <a:lumMod val="85000"/>
            </a:schemeClr>
          </a:solidFill>
        </p:spPr>
        <p:txBody>
          <a:bodyPr anchor="ctr">
            <a:normAutofit/>
          </a:bodyPr>
          <a:lstStyle>
            <a:lvl1pPr marL="0" indent="0" algn="ctr">
              <a:buNone/>
              <a:defRPr sz="2400" b="1">
                <a:solidFill>
                  <a:schemeClr val="accent1">
                    <a:lumMod val="50000"/>
                  </a:schemeClr>
                </a:solidFill>
              </a:defRPr>
            </a:lvl1pPr>
            <a:lvl2pPr marL="457200" indent="0">
              <a:buNone/>
              <a:defRPr sz="2400"/>
            </a:lvl2pPr>
            <a:lvl3pPr marL="914400" indent="0">
              <a:buNone/>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dirty="0" smtClean="0"/>
              <a:t>Click to edit Master text styles</a:t>
            </a:r>
            <a:endParaRPr lang="en-CA" dirty="0"/>
          </a:p>
        </p:txBody>
      </p:sp>
      <p:sp>
        <p:nvSpPr>
          <p:cNvPr id="9" name="Content Placeholder 2"/>
          <p:cNvSpPr>
            <a:spLocks noGrp="1"/>
          </p:cNvSpPr>
          <p:nvPr>
            <p:ph sz="half" idx="19"/>
          </p:nvPr>
        </p:nvSpPr>
        <p:spPr>
          <a:xfrm>
            <a:off x="457200" y="4495800"/>
            <a:ext cx="8222857" cy="609600"/>
          </a:xfrm>
          <a:solidFill>
            <a:schemeClr val="bg1">
              <a:lumMod val="85000"/>
            </a:schemeClr>
          </a:solidFill>
        </p:spPr>
        <p:txBody>
          <a:bodyPr anchor="ctr">
            <a:normAutofit/>
          </a:bodyPr>
          <a:lstStyle>
            <a:lvl1pPr marL="0" indent="0" algn="ctr">
              <a:buNone/>
              <a:defRPr sz="2400" b="1">
                <a:solidFill>
                  <a:schemeClr val="accent1">
                    <a:lumMod val="50000"/>
                  </a:schemeClr>
                </a:solidFill>
              </a:defRPr>
            </a:lvl1pPr>
            <a:lvl2pPr marL="457200" indent="0">
              <a:buNone/>
              <a:defRPr sz="2400"/>
            </a:lvl2pPr>
            <a:lvl3pPr marL="914400" indent="0">
              <a:buNone/>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dirty="0" smtClean="0"/>
              <a:t>Click to edit Master text styles</a:t>
            </a:r>
            <a:endParaRPr lang="en-CA" dirty="0"/>
          </a:p>
        </p:txBody>
      </p:sp>
      <p:sp>
        <p:nvSpPr>
          <p:cNvPr id="10" name="Content Placeholder 2"/>
          <p:cNvSpPr>
            <a:spLocks noGrp="1"/>
          </p:cNvSpPr>
          <p:nvPr>
            <p:ph sz="half" idx="20"/>
          </p:nvPr>
        </p:nvSpPr>
        <p:spPr>
          <a:xfrm>
            <a:off x="457200" y="5334000"/>
            <a:ext cx="8222857" cy="609600"/>
          </a:xfrm>
          <a:solidFill>
            <a:schemeClr val="bg1">
              <a:lumMod val="85000"/>
            </a:schemeClr>
          </a:solidFill>
        </p:spPr>
        <p:txBody>
          <a:bodyPr anchor="ctr">
            <a:normAutofit/>
          </a:bodyPr>
          <a:lstStyle>
            <a:lvl1pPr marL="0" indent="0" algn="ctr">
              <a:buNone/>
              <a:defRPr sz="2400" b="1">
                <a:solidFill>
                  <a:schemeClr val="accent1">
                    <a:lumMod val="50000"/>
                  </a:schemeClr>
                </a:solidFill>
              </a:defRPr>
            </a:lvl1pPr>
            <a:lvl2pPr marL="457200" indent="0">
              <a:buNone/>
              <a:defRPr sz="2400"/>
            </a:lvl2pPr>
            <a:lvl3pPr marL="914400" indent="0">
              <a:buNone/>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dirty="0" smtClean="0"/>
              <a:t>Click to edit Master text styles</a:t>
            </a:r>
            <a:endParaRPr lang="en-CA" dirty="0"/>
          </a:p>
        </p:txBody>
      </p:sp>
    </p:spTree>
    <p:extLst>
      <p:ext uri="{BB962C8B-B14F-4D97-AF65-F5344CB8AC3E}">
        <p14:creationId xmlns:p14="http://schemas.microsoft.com/office/powerpoint/2010/main" val="12094272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6" name="Content Placeholder 2"/>
          <p:cNvSpPr>
            <a:spLocks noGrp="1"/>
          </p:cNvSpPr>
          <p:nvPr>
            <p:ph sz="half" idx="16"/>
          </p:nvPr>
        </p:nvSpPr>
        <p:spPr>
          <a:xfrm>
            <a:off x="533401" y="2514600"/>
            <a:ext cx="6476999" cy="559258"/>
          </a:xfrm>
          <a:solidFill>
            <a:schemeClr val="bg1">
              <a:lumMod val="85000"/>
            </a:schemeClr>
          </a:solidFill>
        </p:spPr>
        <p:txBody>
          <a:bodyPr anchor="ctr">
            <a:normAutofit/>
          </a:bodyPr>
          <a:lstStyle>
            <a:lvl1pPr marL="0" indent="0" algn="ctr">
              <a:buNone/>
              <a:defRPr sz="2400" b="1">
                <a:solidFill>
                  <a:schemeClr val="accent1">
                    <a:lumMod val="50000"/>
                  </a:schemeClr>
                </a:solidFill>
              </a:defRPr>
            </a:lvl1pPr>
            <a:lvl2pPr marL="457200" indent="0">
              <a:buNone/>
              <a:defRPr sz="2400"/>
            </a:lvl2pPr>
            <a:lvl3pPr marL="914400" indent="0">
              <a:buNone/>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dirty="0" smtClean="0"/>
              <a:t>Click to edit Master text styles</a:t>
            </a:r>
            <a:endParaRPr lang="en-CA" dirty="0"/>
          </a:p>
        </p:txBody>
      </p:sp>
      <p:sp>
        <p:nvSpPr>
          <p:cNvPr id="7" name="Content Placeholder 2"/>
          <p:cNvSpPr>
            <a:spLocks noGrp="1"/>
          </p:cNvSpPr>
          <p:nvPr>
            <p:ph sz="half" idx="17"/>
          </p:nvPr>
        </p:nvSpPr>
        <p:spPr>
          <a:xfrm>
            <a:off x="533401" y="1752600"/>
            <a:ext cx="6476999" cy="559258"/>
          </a:xfrm>
          <a:solidFill>
            <a:schemeClr val="bg1">
              <a:lumMod val="85000"/>
            </a:schemeClr>
          </a:solidFill>
        </p:spPr>
        <p:txBody>
          <a:bodyPr anchor="ctr">
            <a:normAutofit/>
          </a:bodyPr>
          <a:lstStyle>
            <a:lvl1pPr marL="0" indent="0" algn="ctr">
              <a:buNone/>
              <a:defRPr sz="2400" b="1">
                <a:solidFill>
                  <a:schemeClr val="accent1">
                    <a:lumMod val="50000"/>
                  </a:schemeClr>
                </a:solidFill>
              </a:defRPr>
            </a:lvl1pPr>
            <a:lvl2pPr marL="457200" indent="0">
              <a:buNone/>
              <a:defRPr sz="2400"/>
            </a:lvl2pPr>
            <a:lvl3pPr marL="914400" indent="0">
              <a:buNone/>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dirty="0" smtClean="0"/>
              <a:t>Click to edit Master text styles</a:t>
            </a:r>
            <a:endParaRPr lang="en-CA" dirty="0"/>
          </a:p>
        </p:txBody>
      </p:sp>
      <p:sp>
        <p:nvSpPr>
          <p:cNvPr id="8" name="Content Placeholder 2"/>
          <p:cNvSpPr>
            <a:spLocks noGrp="1"/>
          </p:cNvSpPr>
          <p:nvPr>
            <p:ph sz="half" idx="18"/>
          </p:nvPr>
        </p:nvSpPr>
        <p:spPr>
          <a:xfrm>
            <a:off x="533401" y="3276600"/>
            <a:ext cx="6476999" cy="559258"/>
          </a:xfrm>
          <a:solidFill>
            <a:schemeClr val="bg1">
              <a:lumMod val="85000"/>
            </a:schemeClr>
          </a:solidFill>
        </p:spPr>
        <p:txBody>
          <a:bodyPr anchor="ctr">
            <a:normAutofit/>
          </a:bodyPr>
          <a:lstStyle>
            <a:lvl1pPr marL="0" indent="0" algn="ctr">
              <a:buNone/>
              <a:defRPr sz="2400" b="1">
                <a:solidFill>
                  <a:schemeClr val="accent1">
                    <a:lumMod val="50000"/>
                  </a:schemeClr>
                </a:solidFill>
              </a:defRPr>
            </a:lvl1pPr>
            <a:lvl2pPr marL="457200" indent="0">
              <a:buNone/>
              <a:defRPr sz="2400"/>
            </a:lvl2pPr>
            <a:lvl3pPr marL="914400" indent="0">
              <a:buNone/>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dirty="0" smtClean="0"/>
              <a:t>Click to edit Master text styles</a:t>
            </a:r>
            <a:endParaRPr lang="en-CA" dirty="0"/>
          </a:p>
        </p:txBody>
      </p:sp>
      <p:sp>
        <p:nvSpPr>
          <p:cNvPr id="9" name="Content Placeholder 2"/>
          <p:cNvSpPr>
            <a:spLocks noGrp="1"/>
          </p:cNvSpPr>
          <p:nvPr>
            <p:ph sz="half" idx="19"/>
          </p:nvPr>
        </p:nvSpPr>
        <p:spPr>
          <a:xfrm>
            <a:off x="533401" y="4038600"/>
            <a:ext cx="6476999" cy="559258"/>
          </a:xfrm>
          <a:solidFill>
            <a:schemeClr val="bg1">
              <a:lumMod val="85000"/>
            </a:schemeClr>
          </a:solidFill>
        </p:spPr>
        <p:txBody>
          <a:bodyPr anchor="ctr">
            <a:normAutofit/>
          </a:bodyPr>
          <a:lstStyle>
            <a:lvl1pPr marL="0" indent="0" algn="ctr">
              <a:buNone/>
              <a:defRPr sz="2400" b="1">
                <a:solidFill>
                  <a:schemeClr val="accent1">
                    <a:lumMod val="50000"/>
                  </a:schemeClr>
                </a:solidFill>
              </a:defRPr>
            </a:lvl1pPr>
            <a:lvl2pPr marL="457200" indent="0">
              <a:buNone/>
              <a:defRPr sz="2400"/>
            </a:lvl2pPr>
            <a:lvl3pPr marL="914400" indent="0">
              <a:buNone/>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dirty="0" smtClean="0"/>
              <a:t>Click to edit Master text styles</a:t>
            </a:r>
            <a:endParaRPr lang="en-CA" dirty="0"/>
          </a:p>
        </p:txBody>
      </p:sp>
      <p:sp>
        <p:nvSpPr>
          <p:cNvPr id="10" name="Content Placeholder 2"/>
          <p:cNvSpPr>
            <a:spLocks noGrp="1"/>
          </p:cNvSpPr>
          <p:nvPr>
            <p:ph sz="half" idx="20"/>
          </p:nvPr>
        </p:nvSpPr>
        <p:spPr>
          <a:xfrm>
            <a:off x="533401" y="4800600"/>
            <a:ext cx="6476999" cy="559258"/>
          </a:xfrm>
          <a:solidFill>
            <a:schemeClr val="bg1">
              <a:lumMod val="85000"/>
            </a:schemeClr>
          </a:solidFill>
        </p:spPr>
        <p:txBody>
          <a:bodyPr anchor="ctr">
            <a:normAutofit/>
          </a:bodyPr>
          <a:lstStyle>
            <a:lvl1pPr marL="0" indent="0" algn="ctr">
              <a:buNone/>
              <a:defRPr sz="2400" b="1">
                <a:solidFill>
                  <a:schemeClr val="accent1">
                    <a:lumMod val="50000"/>
                  </a:schemeClr>
                </a:solidFill>
              </a:defRPr>
            </a:lvl1pPr>
            <a:lvl2pPr marL="457200" indent="0">
              <a:buNone/>
              <a:defRPr sz="2400"/>
            </a:lvl2pPr>
            <a:lvl3pPr marL="914400" indent="0">
              <a:buNone/>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dirty="0" smtClean="0"/>
              <a:t>Click to edit Master text styles</a:t>
            </a:r>
            <a:endParaRPr lang="en-CA" dirty="0"/>
          </a:p>
        </p:txBody>
      </p:sp>
      <p:sp>
        <p:nvSpPr>
          <p:cNvPr id="11" name="Content Placeholder 2"/>
          <p:cNvSpPr>
            <a:spLocks noGrp="1"/>
          </p:cNvSpPr>
          <p:nvPr>
            <p:ph sz="half" idx="21"/>
          </p:nvPr>
        </p:nvSpPr>
        <p:spPr>
          <a:xfrm>
            <a:off x="533401" y="5512258"/>
            <a:ext cx="6476999" cy="559258"/>
          </a:xfrm>
          <a:solidFill>
            <a:schemeClr val="bg1">
              <a:lumMod val="85000"/>
            </a:schemeClr>
          </a:solidFill>
        </p:spPr>
        <p:txBody>
          <a:bodyPr anchor="ctr">
            <a:normAutofit/>
          </a:bodyPr>
          <a:lstStyle>
            <a:lvl1pPr marL="0" indent="0" algn="ctr">
              <a:buNone/>
              <a:defRPr sz="2400" b="1">
                <a:solidFill>
                  <a:schemeClr val="accent1">
                    <a:lumMod val="50000"/>
                  </a:schemeClr>
                </a:solidFill>
              </a:defRPr>
            </a:lvl1pPr>
            <a:lvl2pPr marL="457200" indent="0">
              <a:buNone/>
              <a:defRPr sz="2400"/>
            </a:lvl2pPr>
            <a:lvl3pPr marL="914400" indent="0">
              <a:buNone/>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dirty="0" smtClean="0"/>
              <a:t>Click to edit Master text styles</a:t>
            </a:r>
            <a:endParaRPr lang="en-CA" dirty="0"/>
          </a:p>
        </p:txBody>
      </p:sp>
      <p:sp>
        <p:nvSpPr>
          <p:cNvPr id="12" name="Content Placeholder 2"/>
          <p:cNvSpPr>
            <a:spLocks noGrp="1"/>
          </p:cNvSpPr>
          <p:nvPr>
            <p:ph sz="half" idx="22"/>
          </p:nvPr>
        </p:nvSpPr>
        <p:spPr>
          <a:xfrm>
            <a:off x="7162800" y="2514600"/>
            <a:ext cx="1295400" cy="559258"/>
          </a:xfrm>
          <a:solidFill>
            <a:schemeClr val="accent1">
              <a:lumMod val="50000"/>
            </a:schemeClr>
          </a:solidFill>
        </p:spPr>
        <p:txBody>
          <a:bodyPr anchor="ctr">
            <a:noAutofit/>
          </a:bodyPr>
          <a:lstStyle>
            <a:lvl1pPr marL="0" indent="0" algn="ctr">
              <a:buNone/>
              <a:defRPr sz="1100" b="1">
                <a:solidFill>
                  <a:schemeClr val="bg1"/>
                </a:solidFill>
              </a:defRPr>
            </a:lvl1pPr>
            <a:lvl2pPr marL="457200" indent="0">
              <a:buNone/>
              <a:defRPr sz="2400"/>
            </a:lvl2pPr>
            <a:lvl3pPr marL="914400" indent="0">
              <a:buNone/>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dirty="0" smtClean="0"/>
              <a:t>Click to edit Master text styles</a:t>
            </a:r>
            <a:endParaRPr lang="en-CA" dirty="0"/>
          </a:p>
        </p:txBody>
      </p:sp>
      <p:sp>
        <p:nvSpPr>
          <p:cNvPr id="13" name="Content Placeholder 2"/>
          <p:cNvSpPr>
            <a:spLocks noGrp="1"/>
          </p:cNvSpPr>
          <p:nvPr>
            <p:ph sz="half" idx="23"/>
          </p:nvPr>
        </p:nvSpPr>
        <p:spPr>
          <a:xfrm>
            <a:off x="7162800" y="1752600"/>
            <a:ext cx="1295400" cy="559258"/>
          </a:xfrm>
          <a:solidFill>
            <a:schemeClr val="accent1">
              <a:lumMod val="50000"/>
            </a:schemeClr>
          </a:solidFill>
        </p:spPr>
        <p:txBody>
          <a:bodyPr anchor="ctr">
            <a:noAutofit/>
          </a:bodyPr>
          <a:lstStyle>
            <a:lvl1pPr marL="0" indent="0" algn="ctr">
              <a:buNone/>
              <a:defRPr sz="1100" b="1">
                <a:solidFill>
                  <a:schemeClr val="bg1"/>
                </a:solidFill>
              </a:defRPr>
            </a:lvl1pPr>
            <a:lvl2pPr marL="457200" indent="0">
              <a:buNone/>
              <a:defRPr sz="2400"/>
            </a:lvl2pPr>
            <a:lvl3pPr marL="914400" indent="0">
              <a:buNone/>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dirty="0" smtClean="0"/>
              <a:t>Click to edit Master text styles</a:t>
            </a:r>
            <a:endParaRPr lang="en-CA" dirty="0"/>
          </a:p>
        </p:txBody>
      </p:sp>
      <p:sp>
        <p:nvSpPr>
          <p:cNvPr id="14" name="Content Placeholder 2"/>
          <p:cNvSpPr>
            <a:spLocks noGrp="1"/>
          </p:cNvSpPr>
          <p:nvPr>
            <p:ph sz="half" idx="24"/>
          </p:nvPr>
        </p:nvSpPr>
        <p:spPr>
          <a:xfrm>
            <a:off x="7162800" y="3276600"/>
            <a:ext cx="1295400" cy="559258"/>
          </a:xfrm>
          <a:solidFill>
            <a:schemeClr val="accent1">
              <a:lumMod val="50000"/>
            </a:schemeClr>
          </a:solidFill>
        </p:spPr>
        <p:txBody>
          <a:bodyPr anchor="ctr">
            <a:noAutofit/>
          </a:bodyPr>
          <a:lstStyle>
            <a:lvl1pPr marL="0" indent="0" algn="ctr">
              <a:buNone/>
              <a:defRPr sz="1100" b="1">
                <a:solidFill>
                  <a:schemeClr val="bg1"/>
                </a:solidFill>
              </a:defRPr>
            </a:lvl1pPr>
            <a:lvl2pPr marL="457200" indent="0">
              <a:buNone/>
              <a:defRPr sz="2400"/>
            </a:lvl2pPr>
            <a:lvl3pPr marL="914400" indent="0">
              <a:buNone/>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dirty="0" smtClean="0"/>
              <a:t>Click to edit Master text styles</a:t>
            </a:r>
            <a:endParaRPr lang="en-CA" dirty="0"/>
          </a:p>
        </p:txBody>
      </p:sp>
      <p:sp>
        <p:nvSpPr>
          <p:cNvPr id="15" name="Content Placeholder 2"/>
          <p:cNvSpPr>
            <a:spLocks noGrp="1"/>
          </p:cNvSpPr>
          <p:nvPr>
            <p:ph sz="half" idx="25"/>
          </p:nvPr>
        </p:nvSpPr>
        <p:spPr>
          <a:xfrm>
            <a:off x="7162800" y="4038600"/>
            <a:ext cx="1295400" cy="559258"/>
          </a:xfrm>
          <a:solidFill>
            <a:schemeClr val="accent1">
              <a:lumMod val="50000"/>
            </a:schemeClr>
          </a:solidFill>
        </p:spPr>
        <p:txBody>
          <a:bodyPr anchor="ctr">
            <a:noAutofit/>
          </a:bodyPr>
          <a:lstStyle>
            <a:lvl1pPr marL="0" indent="0" algn="ctr">
              <a:buNone/>
              <a:defRPr sz="1100" b="1">
                <a:solidFill>
                  <a:schemeClr val="bg1"/>
                </a:solidFill>
              </a:defRPr>
            </a:lvl1pPr>
            <a:lvl2pPr marL="457200" indent="0">
              <a:buNone/>
              <a:defRPr sz="2400"/>
            </a:lvl2pPr>
            <a:lvl3pPr marL="914400" indent="0">
              <a:buNone/>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dirty="0" smtClean="0"/>
              <a:t>Click to edit Master text styles</a:t>
            </a:r>
            <a:endParaRPr lang="en-CA" dirty="0"/>
          </a:p>
        </p:txBody>
      </p:sp>
      <p:sp>
        <p:nvSpPr>
          <p:cNvPr id="16" name="Content Placeholder 2"/>
          <p:cNvSpPr>
            <a:spLocks noGrp="1"/>
          </p:cNvSpPr>
          <p:nvPr>
            <p:ph sz="half" idx="26"/>
          </p:nvPr>
        </p:nvSpPr>
        <p:spPr>
          <a:xfrm>
            <a:off x="7162800" y="4800600"/>
            <a:ext cx="1295400" cy="559258"/>
          </a:xfrm>
          <a:solidFill>
            <a:schemeClr val="accent1">
              <a:lumMod val="50000"/>
            </a:schemeClr>
          </a:solidFill>
        </p:spPr>
        <p:txBody>
          <a:bodyPr anchor="ctr">
            <a:noAutofit/>
          </a:bodyPr>
          <a:lstStyle>
            <a:lvl1pPr marL="0" indent="0" algn="ctr">
              <a:buNone/>
              <a:defRPr sz="1100" b="1">
                <a:solidFill>
                  <a:schemeClr val="bg1"/>
                </a:solidFill>
              </a:defRPr>
            </a:lvl1pPr>
            <a:lvl2pPr marL="457200" indent="0">
              <a:buNone/>
              <a:defRPr sz="2400"/>
            </a:lvl2pPr>
            <a:lvl3pPr marL="914400" indent="0">
              <a:buNone/>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dirty="0" smtClean="0"/>
              <a:t>Click to edit Master text styles</a:t>
            </a:r>
            <a:endParaRPr lang="en-CA" dirty="0"/>
          </a:p>
        </p:txBody>
      </p:sp>
      <p:sp>
        <p:nvSpPr>
          <p:cNvPr id="17" name="Content Placeholder 2"/>
          <p:cNvSpPr>
            <a:spLocks noGrp="1"/>
          </p:cNvSpPr>
          <p:nvPr>
            <p:ph sz="half" idx="27"/>
          </p:nvPr>
        </p:nvSpPr>
        <p:spPr>
          <a:xfrm>
            <a:off x="7162800" y="5512258"/>
            <a:ext cx="1295400" cy="559258"/>
          </a:xfrm>
          <a:solidFill>
            <a:schemeClr val="accent1">
              <a:lumMod val="50000"/>
            </a:schemeClr>
          </a:solidFill>
        </p:spPr>
        <p:txBody>
          <a:bodyPr anchor="ctr">
            <a:noAutofit/>
          </a:bodyPr>
          <a:lstStyle>
            <a:lvl1pPr marL="0" indent="0" algn="ctr">
              <a:buNone/>
              <a:defRPr sz="1100" b="1">
                <a:solidFill>
                  <a:schemeClr val="bg1"/>
                </a:solidFill>
              </a:defRPr>
            </a:lvl1pPr>
            <a:lvl2pPr marL="457200" indent="0">
              <a:buNone/>
              <a:defRPr sz="2400"/>
            </a:lvl2pPr>
            <a:lvl3pPr marL="914400" indent="0">
              <a:buNone/>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dirty="0" smtClean="0"/>
              <a:t>Click to edit Master text styles</a:t>
            </a:r>
            <a:endParaRPr lang="en-CA" dirty="0"/>
          </a:p>
        </p:txBody>
      </p:sp>
    </p:spTree>
    <p:extLst>
      <p:ext uri="{BB962C8B-B14F-4D97-AF65-F5344CB8AC3E}">
        <p14:creationId xmlns:p14="http://schemas.microsoft.com/office/powerpoint/2010/main" val="10241357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3"/>
          </p:nvPr>
        </p:nvSpPr>
        <p:spPr>
          <a:xfrm>
            <a:off x="463942" y="1676400"/>
            <a:ext cx="8222857" cy="1219200"/>
          </a:xfrm>
          <a:solidFill>
            <a:schemeClr val="bg1"/>
          </a:solidFill>
        </p:spPr>
        <p:txBody>
          <a:bodyPr anchor="ctr">
            <a:normAutofit/>
          </a:bodyPr>
          <a:lstStyle>
            <a:lvl1pPr marL="0" indent="0" algn="ctr">
              <a:buNone/>
              <a:defRPr sz="2400" b="0">
                <a:solidFill>
                  <a:schemeClr val="tx1">
                    <a:lumMod val="75000"/>
                    <a:lumOff val="25000"/>
                  </a:schemeClr>
                </a:solidFill>
              </a:defRPr>
            </a:lvl1pPr>
            <a:lvl2pPr marL="457200" indent="0">
              <a:buNone/>
              <a:defRPr sz="2400"/>
            </a:lvl2pPr>
            <a:lvl3pPr marL="914400" indent="0">
              <a:buNone/>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dirty="0" smtClean="0"/>
              <a:t>Click to edit Master text styles</a:t>
            </a:r>
            <a:endParaRPr lang="en-CA" dirty="0"/>
          </a:p>
        </p:txBody>
      </p:sp>
      <p:sp>
        <p:nvSpPr>
          <p:cNvPr id="4" name="Content Placeholder 2"/>
          <p:cNvSpPr>
            <a:spLocks noGrp="1"/>
          </p:cNvSpPr>
          <p:nvPr>
            <p:ph sz="half" idx="16"/>
          </p:nvPr>
        </p:nvSpPr>
        <p:spPr>
          <a:xfrm>
            <a:off x="457201" y="3032918"/>
            <a:ext cx="2590799" cy="3139282"/>
          </a:xfrm>
          <a:solidFill>
            <a:schemeClr val="bg1">
              <a:lumMod val="85000"/>
            </a:schemeClr>
          </a:solidFill>
        </p:spPr>
        <p:txBody>
          <a:bodyPr anchor="ctr">
            <a:normAutofit/>
          </a:bodyPr>
          <a:lstStyle>
            <a:lvl1pPr marL="0" indent="0" algn="ctr">
              <a:buNone/>
              <a:defRPr sz="2400" b="1">
                <a:solidFill>
                  <a:schemeClr val="accent1">
                    <a:lumMod val="50000"/>
                  </a:schemeClr>
                </a:solidFill>
              </a:defRPr>
            </a:lvl1pPr>
            <a:lvl2pPr marL="457200" indent="0">
              <a:buNone/>
              <a:defRPr sz="2400"/>
            </a:lvl2pPr>
            <a:lvl3pPr marL="914400" indent="0">
              <a:buNone/>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dirty="0" smtClean="0"/>
              <a:t>Click to edit Master text styles</a:t>
            </a:r>
            <a:endParaRPr lang="en-CA" dirty="0"/>
          </a:p>
        </p:txBody>
      </p:sp>
      <p:sp>
        <p:nvSpPr>
          <p:cNvPr id="11" name="Content Placeholder 2"/>
          <p:cNvSpPr>
            <a:spLocks noGrp="1"/>
          </p:cNvSpPr>
          <p:nvPr>
            <p:ph sz="half" idx="17"/>
          </p:nvPr>
        </p:nvSpPr>
        <p:spPr>
          <a:xfrm>
            <a:off x="6096000" y="3048000"/>
            <a:ext cx="2590799" cy="3139282"/>
          </a:xfrm>
          <a:solidFill>
            <a:schemeClr val="bg1">
              <a:lumMod val="85000"/>
            </a:schemeClr>
          </a:solidFill>
        </p:spPr>
        <p:txBody>
          <a:bodyPr anchor="ctr">
            <a:normAutofit/>
          </a:bodyPr>
          <a:lstStyle>
            <a:lvl1pPr marL="0" indent="0" algn="ctr">
              <a:buNone/>
              <a:defRPr sz="2400" b="1">
                <a:solidFill>
                  <a:schemeClr val="accent1">
                    <a:lumMod val="50000"/>
                  </a:schemeClr>
                </a:solidFill>
              </a:defRPr>
            </a:lvl1pPr>
            <a:lvl2pPr marL="457200" indent="0">
              <a:buNone/>
              <a:defRPr sz="2400"/>
            </a:lvl2pPr>
            <a:lvl3pPr marL="914400" indent="0">
              <a:buNone/>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dirty="0" smtClean="0"/>
              <a:t>Click to edit Master text styles</a:t>
            </a:r>
            <a:endParaRPr lang="en-CA" dirty="0"/>
          </a:p>
        </p:txBody>
      </p:sp>
      <p:sp>
        <p:nvSpPr>
          <p:cNvPr id="12" name="Content Placeholder 2"/>
          <p:cNvSpPr>
            <a:spLocks noGrp="1"/>
          </p:cNvSpPr>
          <p:nvPr>
            <p:ph sz="half" idx="18"/>
          </p:nvPr>
        </p:nvSpPr>
        <p:spPr>
          <a:xfrm>
            <a:off x="3276600" y="3048000"/>
            <a:ext cx="2590799" cy="3139282"/>
          </a:xfrm>
          <a:solidFill>
            <a:schemeClr val="bg1">
              <a:lumMod val="85000"/>
            </a:schemeClr>
          </a:solidFill>
        </p:spPr>
        <p:txBody>
          <a:bodyPr anchor="ctr">
            <a:normAutofit/>
          </a:bodyPr>
          <a:lstStyle>
            <a:lvl1pPr marL="0" indent="0" algn="ctr">
              <a:buNone/>
              <a:defRPr sz="2400" b="1">
                <a:solidFill>
                  <a:schemeClr val="accent1">
                    <a:lumMod val="50000"/>
                  </a:schemeClr>
                </a:solidFill>
              </a:defRPr>
            </a:lvl1pPr>
            <a:lvl2pPr marL="457200" indent="0">
              <a:buNone/>
              <a:defRPr sz="2400"/>
            </a:lvl2pPr>
            <a:lvl3pPr marL="914400" indent="0">
              <a:buNone/>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dirty="0" smtClean="0"/>
              <a:t>Click to edit Master text styles</a:t>
            </a:r>
            <a:endParaRPr lang="en-CA" dirty="0"/>
          </a:p>
        </p:txBody>
      </p:sp>
    </p:spTree>
    <p:extLst>
      <p:ext uri="{BB962C8B-B14F-4D97-AF65-F5344CB8AC3E}">
        <p14:creationId xmlns:p14="http://schemas.microsoft.com/office/powerpoint/2010/main" val="3075896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3_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4000" cy="6858000"/>
          </a:xfrm>
          <a:prstGeom prst="rect">
            <a:avLst/>
          </a:prstGeom>
        </p:spPr>
      </p:pic>
      <p:sp>
        <p:nvSpPr>
          <p:cNvPr id="2" name="Title 1"/>
          <p:cNvSpPr>
            <a:spLocks noGrp="1"/>
          </p:cNvSpPr>
          <p:nvPr>
            <p:ph type="ctrTitle"/>
          </p:nvPr>
        </p:nvSpPr>
        <p:spPr>
          <a:xfrm>
            <a:off x="685800" y="2130426"/>
            <a:ext cx="7772400" cy="1470025"/>
          </a:xfrm>
        </p:spPr>
        <p:txBody>
          <a:bodyPr/>
          <a:lstStyle>
            <a:lvl1pPr>
              <a:defRPr>
                <a:solidFill>
                  <a:schemeClr val="bg1"/>
                </a:solidFill>
              </a:defRPr>
            </a:lvl1pPr>
          </a:lstStyle>
          <a:p>
            <a:r>
              <a:rPr lang="en-US" dirty="0" smtClean="0"/>
              <a:t>Click to edit Master title style</a:t>
            </a:r>
            <a:endParaRPr lang="en-CA" dirty="0"/>
          </a:p>
        </p:txBody>
      </p:sp>
      <p:sp>
        <p:nvSpPr>
          <p:cNvPr id="3" name="Subtitle 2"/>
          <p:cNvSpPr>
            <a:spLocks noGrp="1"/>
          </p:cNvSpPr>
          <p:nvPr>
            <p:ph type="subTitle" idx="1"/>
          </p:nvPr>
        </p:nvSpPr>
        <p:spPr>
          <a:xfrm>
            <a:off x="1371600" y="3657600"/>
            <a:ext cx="6400800" cy="1752600"/>
          </a:xfrm>
          <a:prstGeom prst="rect">
            <a:avLst/>
          </a:prstGeom>
        </p:spPr>
        <p:txBody>
          <a:bodyPr/>
          <a:lstStyle>
            <a:lvl1pPr marL="0" indent="0" algn="ctr">
              <a:buNone/>
              <a:defRPr>
                <a:solidFill>
                  <a:schemeClr val="accent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CA" dirty="0"/>
          </a:p>
        </p:txBody>
      </p:sp>
      <p:sp>
        <p:nvSpPr>
          <p:cNvPr id="6" name="Slide Number Placeholder 5"/>
          <p:cNvSpPr>
            <a:spLocks noGrp="1"/>
          </p:cNvSpPr>
          <p:nvPr>
            <p:ph type="sldNum" sz="quarter" idx="12"/>
          </p:nvPr>
        </p:nvSpPr>
        <p:spPr>
          <a:xfrm>
            <a:off x="6553200" y="6492876"/>
            <a:ext cx="2133600" cy="365125"/>
          </a:xfrm>
          <a:prstGeom prst="rect">
            <a:avLst/>
          </a:prstGeom>
        </p:spPr>
        <p:txBody>
          <a:bodyPr/>
          <a:lstStyle/>
          <a:p>
            <a:fld id="{8D24931C-7E0A-45F6-BAF2-DDB211B933DD}" type="slidenum">
              <a:rPr lang="en-CA" smtClean="0"/>
              <a:t>‹#›</a:t>
            </a:fld>
            <a:endParaRPr lang="en-CA" dirty="0"/>
          </a:p>
        </p:txBody>
      </p:sp>
    </p:spTree>
    <p:extLst>
      <p:ext uri="{BB962C8B-B14F-4D97-AF65-F5344CB8AC3E}">
        <p14:creationId xmlns:p14="http://schemas.microsoft.com/office/powerpoint/2010/main" val="157383052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229125" y="1524000"/>
            <a:ext cx="427099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3881" y="1524000"/>
            <a:ext cx="427099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801318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965925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showMasterPhAnim="0" userDrawn="1">
  <p:cSld name="1_Title Slide">
    <p:spTree>
      <p:nvGrpSpPr>
        <p:cNvPr id="1" name=""/>
        <p:cNvGrpSpPr/>
        <p:nvPr/>
      </p:nvGrpSpPr>
      <p:grpSpPr>
        <a:xfrm>
          <a:off x="0" y="0"/>
          <a:ext cx="0" cy="0"/>
          <a:chOff x="0" y="0"/>
          <a:chExt cx="0" cy="0"/>
        </a:xfrm>
      </p:grpSpPr>
      <p:sp>
        <p:nvSpPr>
          <p:cNvPr id="2" name="Text Box 37"/>
          <p:cNvSpPr txBox="1">
            <a:spLocks noChangeArrowheads="1"/>
          </p:cNvSpPr>
          <p:nvPr/>
        </p:nvSpPr>
        <p:spPr bwMode="auto">
          <a:xfrm>
            <a:off x="0" y="6461125"/>
            <a:ext cx="27432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4400">
                <a:solidFill>
                  <a:schemeClr val="tx2"/>
                </a:solidFill>
                <a:latin typeface="Arial" charset="0"/>
              </a:defRPr>
            </a:lvl1pPr>
            <a:lvl2pPr marL="742950" indent="-285750">
              <a:defRPr sz="4400">
                <a:solidFill>
                  <a:schemeClr val="tx2"/>
                </a:solidFill>
                <a:latin typeface="Arial" charset="0"/>
              </a:defRPr>
            </a:lvl2pPr>
            <a:lvl3pPr marL="1143000" indent="-228600">
              <a:defRPr sz="4400">
                <a:solidFill>
                  <a:schemeClr val="tx2"/>
                </a:solidFill>
                <a:latin typeface="Arial" charset="0"/>
              </a:defRPr>
            </a:lvl3pPr>
            <a:lvl4pPr marL="1600200" indent="-228600">
              <a:defRPr sz="4400">
                <a:solidFill>
                  <a:schemeClr val="tx2"/>
                </a:solidFill>
                <a:latin typeface="Arial" charset="0"/>
              </a:defRPr>
            </a:lvl4pPr>
            <a:lvl5pPr marL="2057400" indent="-22860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l">
              <a:spcBef>
                <a:spcPct val="50000"/>
              </a:spcBef>
              <a:defRPr/>
            </a:pPr>
            <a:endParaRPr lang="en-US" altLang="en-US" sz="800" dirty="0" smtClean="0"/>
          </a:p>
        </p:txBody>
      </p:sp>
    </p:spTree>
    <p:extLst>
      <p:ext uri="{BB962C8B-B14F-4D97-AF65-F5344CB8AC3E}">
        <p14:creationId xmlns:p14="http://schemas.microsoft.com/office/powerpoint/2010/main" val="321378791"/>
      </p:ext>
    </p:extLst>
  </p:cSld>
  <p:clrMapOvr>
    <a:masterClrMapping/>
  </p:clrMapOvr>
  <p:transition advClick="0"/>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47800"/>
          </a:xfrm>
        </p:spPr>
        <p:txBody>
          <a:bodyPr/>
          <a:lstStyle/>
          <a:p>
            <a:r>
              <a:rPr lang="en-US" dirty="0" smtClean="0"/>
              <a:t>Click to edit Master title style</a:t>
            </a:r>
            <a:endParaRPr lang="en-CA"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457200" y="6553200"/>
            <a:ext cx="2133600" cy="288925"/>
          </a:xfrm>
          <a:prstGeom prst="rect">
            <a:avLst/>
          </a:prstGeom>
        </p:spPr>
        <p:txBody>
          <a:bodyPr/>
          <a:lstStyle/>
          <a:p>
            <a:fld id="{B826088B-887D-40C2-8EC1-A3FEEA9CFF46}" type="datetimeFigureOut">
              <a:rPr lang="en-CA" smtClean="0"/>
              <a:t>2019-05-08</a:t>
            </a:fld>
            <a:endParaRPr lang="en-CA"/>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CA"/>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CC8D5A0-31AC-4DAC-8B4C-5C3A4C84E77C}" type="slidenum">
              <a:rPr lang="en-CA" smtClean="0"/>
              <a:t>‹#›</a:t>
            </a:fld>
            <a:endParaRPr lang="en-CA"/>
          </a:p>
        </p:txBody>
      </p:sp>
    </p:spTree>
    <p:extLst>
      <p:ext uri="{BB962C8B-B14F-4D97-AF65-F5344CB8AC3E}">
        <p14:creationId xmlns:p14="http://schemas.microsoft.com/office/powerpoint/2010/main" val="20633940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showMasterPhAnim="0" userDrawn="1">
  <p:cSld name="2_Title Slide">
    <p:spTree>
      <p:nvGrpSpPr>
        <p:cNvPr id="1" name=""/>
        <p:cNvGrpSpPr/>
        <p:nvPr/>
      </p:nvGrpSpPr>
      <p:grpSpPr>
        <a:xfrm>
          <a:off x="0" y="0"/>
          <a:ext cx="0" cy="0"/>
          <a:chOff x="0" y="0"/>
          <a:chExt cx="0" cy="0"/>
        </a:xfrm>
      </p:grpSpPr>
      <p:sp>
        <p:nvSpPr>
          <p:cNvPr id="2" name="Text Box 37"/>
          <p:cNvSpPr txBox="1">
            <a:spLocks noChangeArrowheads="1"/>
          </p:cNvSpPr>
          <p:nvPr/>
        </p:nvSpPr>
        <p:spPr bwMode="auto">
          <a:xfrm>
            <a:off x="0" y="6461125"/>
            <a:ext cx="27432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4400">
                <a:solidFill>
                  <a:schemeClr val="tx2"/>
                </a:solidFill>
                <a:latin typeface="Arial" charset="0"/>
              </a:defRPr>
            </a:lvl1pPr>
            <a:lvl2pPr marL="742950" indent="-285750">
              <a:defRPr sz="4400">
                <a:solidFill>
                  <a:schemeClr val="tx2"/>
                </a:solidFill>
                <a:latin typeface="Arial" charset="0"/>
              </a:defRPr>
            </a:lvl2pPr>
            <a:lvl3pPr marL="1143000" indent="-228600">
              <a:defRPr sz="4400">
                <a:solidFill>
                  <a:schemeClr val="tx2"/>
                </a:solidFill>
                <a:latin typeface="Arial" charset="0"/>
              </a:defRPr>
            </a:lvl3pPr>
            <a:lvl4pPr marL="1600200" indent="-228600">
              <a:defRPr sz="4400">
                <a:solidFill>
                  <a:schemeClr val="tx2"/>
                </a:solidFill>
                <a:latin typeface="Arial" charset="0"/>
              </a:defRPr>
            </a:lvl4pPr>
            <a:lvl5pPr marL="2057400" indent="-22860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l">
              <a:spcBef>
                <a:spcPct val="50000"/>
              </a:spcBef>
              <a:defRPr/>
            </a:pPr>
            <a:endParaRPr lang="en-US" altLang="en-US" sz="800" dirty="0" smtClean="0"/>
          </a:p>
        </p:txBody>
      </p:sp>
    </p:spTree>
    <p:extLst>
      <p:ext uri="{BB962C8B-B14F-4D97-AF65-F5344CB8AC3E}">
        <p14:creationId xmlns:p14="http://schemas.microsoft.com/office/powerpoint/2010/main" val="3852632848"/>
      </p:ext>
    </p:extLst>
  </p:cSld>
  <p:clrMapOvr>
    <a:masterClrMapping/>
  </p:clrMapOvr>
  <p:transition>
    <p:random/>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showMasterPhAnim="0" userDrawn="1">
  <p:cSld name="4_Title Slide">
    <p:spTree>
      <p:nvGrpSpPr>
        <p:cNvPr id="1" name=""/>
        <p:cNvGrpSpPr/>
        <p:nvPr/>
      </p:nvGrpSpPr>
      <p:grpSpPr>
        <a:xfrm>
          <a:off x="0" y="0"/>
          <a:ext cx="0" cy="0"/>
          <a:chOff x="0" y="0"/>
          <a:chExt cx="0" cy="0"/>
        </a:xfrm>
      </p:grpSpPr>
      <p:sp>
        <p:nvSpPr>
          <p:cNvPr id="2" name="Text Box 37"/>
          <p:cNvSpPr txBox="1">
            <a:spLocks noChangeArrowheads="1"/>
          </p:cNvSpPr>
          <p:nvPr/>
        </p:nvSpPr>
        <p:spPr bwMode="auto">
          <a:xfrm>
            <a:off x="0" y="6461125"/>
            <a:ext cx="27432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4400">
                <a:solidFill>
                  <a:schemeClr val="tx2"/>
                </a:solidFill>
                <a:latin typeface="Arial" charset="0"/>
              </a:defRPr>
            </a:lvl1pPr>
            <a:lvl2pPr marL="742950" indent="-285750">
              <a:defRPr sz="4400">
                <a:solidFill>
                  <a:schemeClr val="tx2"/>
                </a:solidFill>
                <a:latin typeface="Arial" charset="0"/>
              </a:defRPr>
            </a:lvl2pPr>
            <a:lvl3pPr marL="1143000" indent="-228600">
              <a:defRPr sz="4400">
                <a:solidFill>
                  <a:schemeClr val="tx2"/>
                </a:solidFill>
                <a:latin typeface="Arial" charset="0"/>
              </a:defRPr>
            </a:lvl3pPr>
            <a:lvl4pPr marL="1600200" indent="-228600">
              <a:defRPr sz="4400">
                <a:solidFill>
                  <a:schemeClr val="tx2"/>
                </a:solidFill>
                <a:latin typeface="Arial" charset="0"/>
              </a:defRPr>
            </a:lvl4pPr>
            <a:lvl5pPr marL="2057400" indent="-22860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l">
              <a:spcBef>
                <a:spcPct val="50000"/>
              </a:spcBef>
              <a:defRPr/>
            </a:pPr>
            <a:endParaRPr lang="en-US" altLang="en-US" sz="800" dirty="0" smtClean="0"/>
          </a:p>
        </p:txBody>
      </p:sp>
    </p:spTree>
    <p:extLst>
      <p:ext uri="{BB962C8B-B14F-4D97-AF65-F5344CB8AC3E}">
        <p14:creationId xmlns:p14="http://schemas.microsoft.com/office/powerpoint/2010/main" val="321378791"/>
      </p:ext>
    </p:extLst>
  </p:cSld>
  <p:clrMapOvr>
    <a:masterClrMapping/>
  </p:clrMapOvr>
  <p:transition advClick="0"/>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showMasterPhAnim="0" userDrawn="1">
  <p:cSld name="5_Title Slide">
    <p:spTree>
      <p:nvGrpSpPr>
        <p:cNvPr id="1" name=""/>
        <p:cNvGrpSpPr/>
        <p:nvPr/>
      </p:nvGrpSpPr>
      <p:grpSpPr>
        <a:xfrm>
          <a:off x="0" y="0"/>
          <a:ext cx="0" cy="0"/>
          <a:chOff x="0" y="0"/>
          <a:chExt cx="0" cy="0"/>
        </a:xfrm>
      </p:grpSpPr>
      <p:sp>
        <p:nvSpPr>
          <p:cNvPr id="2" name="Text Box 37"/>
          <p:cNvSpPr txBox="1">
            <a:spLocks noChangeArrowheads="1"/>
          </p:cNvSpPr>
          <p:nvPr/>
        </p:nvSpPr>
        <p:spPr bwMode="auto">
          <a:xfrm>
            <a:off x="0" y="6461125"/>
            <a:ext cx="27432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4400">
                <a:solidFill>
                  <a:schemeClr val="tx2"/>
                </a:solidFill>
                <a:latin typeface="Arial" charset="0"/>
              </a:defRPr>
            </a:lvl1pPr>
            <a:lvl2pPr marL="742950" indent="-285750">
              <a:defRPr sz="4400">
                <a:solidFill>
                  <a:schemeClr val="tx2"/>
                </a:solidFill>
                <a:latin typeface="Arial" charset="0"/>
              </a:defRPr>
            </a:lvl2pPr>
            <a:lvl3pPr marL="1143000" indent="-228600">
              <a:defRPr sz="4400">
                <a:solidFill>
                  <a:schemeClr val="tx2"/>
                </a:solidFill>
                <a:latin typeface="Arial" charset="0"/>
              </a:defRPr>
            </a:lvl3pPr>
            <a:lvl4pPr marL="1600200" indent="-228600">
              <a:defRPr sz="4400">
                <a:solidFill>
                  <a:schemeClr val="tx2"/>
                </a:solidFill>
                <a:latin typeface="Arial" charset="0"/>
              </a:defRPr>
            </a:lvl4pPr>
            <a:lvl5pPr marL="2057400" indent="-22860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l">
              <a:spcBef>
                <a:spcPct val="50000"/>
              </a:spcBef>
              <a:defRPr/>
            </a:pPr>
            <a:endParaRPr lang="en-US" altLang="en-US" sz="800" dirty="0" smtClean="0">
              <a:solidFill>
                <a:srgbClr val="003366"/>
              </a:solidFill>
            </a:endParaRPr>
          </a:p>
        </p:txBody>
      </p:sp>
    </p:spTree>
    <p:extLst>
      <p:ext uri="{BB962C8B-B14F-4D97-AF65-F5344CB8AC3E}">
        <p14:creationId xmlns:p14="http://schemas.microsoft.com/office/powerpoint/2010/main" val="684602523"/>
      </p:ext>
    </p:extLst>
  </p:cSld>
  <p:clrMapOvr>
    <a:masterClrMapping/>
  </p:clrMapOvr>
  <p:transition>
    <p:random/>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showMasterPhAnim="0" userDrawn="1">
  <p:cSld name="6_Title Slide">
    <p:spTree>
      <p:nvGrpSpPr>
        <p:cNvPr id="1" name=""/>
        <p:cNvGrpSpPr/>
        <p:nvPr/>
      </p:nvGrpSpPr>
      <p:grpSpPr>
        <a:xfrm>
          <a:off x="0" y="0"/>
          <a:ext cx="0" cy="0"/>
          <a:chOff x="0" y="0"/>
          <a:chExt cx="0" cy="0"/>
        </a:xfrm>
      </p:grpSpPr>
      <p:sp>
        <p:nvSpPr>
          <p:cNvPr id="2" name="Text Box 37"/>
          <p:cNvSpPr txBox="1">
            <a:spLocks noChangeArrowheads="1"/>
          </p:cNvSpPr>
          <p:nvPr/>
        </p:nvSpPr>
        <p:spPr bwMode="auto">
          <a:xfrm>
            <a:off x="0" y="6461125"/>
            <a:ext cx="27432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4400">
                <a:solidFill>
                  <a:schemeClr val="tx2"/>
                </a:solidFill>
                <a:latin typeface="Arial" charset="0"/>
              </a:defRPr>
            </a:lvl1pPr>
            <a:lvl2pPr marL="742950" indent="-285750">
              <a:defRPr sz="4400">
                <a:solidFill>
                  <a:schemeClr val="tx2"/>
                </a:solidFill>
                <a:latin typeface="Arial" charset="0"/>
              </a:defRPr>
            </a:lvl2pPr>
            <a:lvl3pPr marL="1143000" indent="-228600">
              <a:defRPr sz="4400">
                <a:solidFill>
                  <a:schemeClr val="tx2"/>
                </a:solidFill>
                <a:latin typeface="Arial" charset="0"/>
              </a:defRPr>
            </a:lvl3pPr>
            <a:lvl4pPr marL="1600200" indent="-228600">
              <a:defRPr sz="4400">
                <a:solidFill>
                  <a:schemeClr val="tx2"/>
                </a:solidFill>
                <a:latin typeface="Arial" charset="0"/>
              </a:defRPr>
            </a:lvl4pPr>
            <a:lvl5pPr marL="2057400" indent="-22860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l">
              <a:spcBef>
                <a:spcPct val="50000"/>
              </a:spcBef>
              <a:defRPr/>
            </a:pPr>
            <a:endParaRPr lang="en-US" altLang="en-US" sz="800" dirty="0" smtClean="0">
              <a:solidFill>
                <a:srgbClr val="003366"/>
              </a:solidFill>
            </a:endParaRPr>
          </a:p>
        </p:txBody>
      </p:sp>
    </p:spTree>
    <p:extLst>
      <p:ext uri="{BB962C8B-B14F-4D97-AF65-F5344CB8AC3E}">
        <p14:creationId xmlns:p14="http://schemas.microsoft.com/office/powerpoint/2010/main" val="684602523"/>
      </p:ext>
    </p:extLst>
  </p:cSld>
  <p:clrMapOvr>
    <a:masterClrMapping/>
  </p:clrMapOvr>
  <p:transition>
    <p:random/>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showMasterPhAnim="0" userDrawn="1">
  <p:cSld name="7_Title Slide">
    <p:spTree>
      <p:nvGrpSpPr>
        <p:cNvPr id="1" name=""/>
        <p:cNvGrpSpPr/>
        <p:nvPr/>
      </p:nvGrpSpPr>
      <p:grpSpPr>
        <a:xfrm>
          <a:off x="0" y="0"/>
          <a:ext cx="0" cy="0"/>
          <a:chOff x="0" y="0"/>
          <a:chExt cx="0" cy="0"/>
        </a:xfrm>
      </p:grpSpPr>
      <p:sp>
        <p:nvSpPr>
          <p:cNvPr id="2" name="Text Box 37"/>
          <p:cNvSpPr txBox="1">
            <a:spLocks noChangeArrowheads="1"/>
          </p:cNvSpPr>
          <p:nvPr/>
        </p:nvSpPr>
        <p:spPr bwMode="auto">
          <a:xfrm>
            <a:off x="0" y="6461125"/>
            <a:ext cx="27432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4400">
                <a:solidFill>
                  <a:schemeClr val="tx2"/>
                </a:solidFill>
                <a:latin typeface="Arial" charset="0"/>
              </a:defRPr>
            </a:lvl1pPr>
            <a:lvl2pPr marL="742950" indent="-285750">
              <a:defRPr sz="4400">
                <a:solidFill>
                  <a:schemeClr val="tx2"/>
                </a:solidFill>
                <a:latin typeface="Arial" charset="0"/>
              </a:defRPr>
            </a:lvl2pPr>
            <a:lvl3pPr marL="1143000" indent="-228600">
              <a:defRPr sz="4400">
                <a:solidFill>
                  <a:schemeClr val="tx2"/>
                </a:solidFill>
                <a:latin typeface="Arial" charset="0"/>
              </a:defRPr>
            </a:lvl3pPr>
            <a:lvl4pPr marL="1600200" indent="-228600">
              <a:defRPr sz="4400">
                <a:solidFill>
                  <a:schemeClr val="tx2"/>
                </a:solidFill>
                <a:latin typeface="Arial" charset="0"/>
              </a:defRPr>
            </a:lvl4pPr>
            <a:lvl5pPr marL="2057400" indent="-22860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l">
              <a:spcBef>
                <a:spcPct val="50000"/>
              </a:spcBef>
              <a:defRPr/>
            </a:pPr>
            <a:endParaRPr lang="en-US" altLang="en-US" sz="800" dirty="0" smtClean="0"/>
          </a:p>
        </p:txBody>
      </p:sp>
    </p:spTree>
    <p:extLst>
      <p:ext uri="{BB962C8B-B14F-4D97-AF65-F5344CB8AC3E}">
        <p14:creationId xmlns:p14="http://schemas.microsoft.com/office/powerpoint/2010/main" val="3852632848"/>
      </p:ext>
    </p:extLst>
  </p:cSld>
  <p:clrMapOvr>
    <a:masterClrMapping/>
  </p:clrMapOvr>
  <p:transition>
    <p:random/>
  </p:transition>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showMasterPhAnim="0" userDrawn="1">
  <p:cSld name="8_Title Slide">
    <p:spTree>
      <p:nvGrpSpPr>
        <p:cNvPr id="1" name=""/>
        <p:cNvGrpSpPr/>
        <p:nvPr/>
      </p:nvGrpSpPr>
      <p:grpSpPr>
        <a:xfrm>
          <a:off x="0" y="0"/>
          <a:ext cx="0" cy="0"/>
          <a:chOff x="0" y="0"/>
          <a:chExt cx="0" cy="0"/>
        </a:xfrm>
      </p:grpSpPr>
      <p:sp>
        <p:nvSpPr>
          <p:cNvPr id="2" name="Text Box 37"/>
          <p:cNvSpPr txBox="1">
            <a:spLocks noChangeArrowheads="1"/>
          </p:cNvSpPr>
          <p:nvPr/>
        </p:nvSpPr>
        <p:spPr bwMode="auto">
          <a:xfrm>
            <a:off x="0" y="6461125"/>
            <a:ext cx="27432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4400">
                <a:solidFill>
                  <a:schemeClr val="tx2"/>
                </a:solidFill>
                <a:latin typeface="Arial" charset="0"/>
              </a:defRPr>
            </a:lvl1pPr>
            <a:lvl2pPr marL="742950" indent="-285750">
              <a:defRPr sz="4400">
                <a:solidFill>
                  <a:schemeClr val="tx2"/>
                </a:solidFill>
                <a:latin typeface="Arial" charset="0"/>
              </a:defRPr>
            </a:lvl2pPr>
            <a:lvl3pPr marL="1143000" indent="-228600">
              <a:defRPr sz="4400">
                <a:solidFill>
                  <a:schemeClr val="tx2"/>
                </a:solidFill>
                <a:latin typeface="Arial" charset="0"/>
              </a:defRPr>
            </a:lvl3pPr>
            <a:lvl4pPr marL="1600200" indent="-228600">
              <a:defRPr sz="4400">
                <a:solidFill>
                  <a:schemeClr val="tx2"/>
                </a:solidFill>
                <a:latin typeface="Arial" charset="0"/>
              </a:defRPr>
            </a:lvl4pPr>
            <a:lvl5pPr marL="2057400" indent="-22860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l">
              <a:spcBef>
                <a:spcPct val="50000"/>
              </a:spcBef>
              <a:defRPr/>
            </a:pPr>
            <a:endParaRPr lang="en-US" altLang="en-US" sz="800" dirty="0" smtClean="0"/>
          </a:p>
        </p:txBody>
      </p:sp>
    </p:spTree>
    <p:extLst>
      <p:ext uri="{BB962C8B-B14F-4D97-AF65-F5344CB8AC3E}">
        <p14:creationId xmlns:p14="http://schemas.microsoft.com/office/powerpoint/2010/main" val="3852632848"/>
      </p:ext>
    </p:extLst>
  </p:cSld>
  <p:clrMapOvr>
    <a:masterClrMapping/>
  </p:clrMapOvr>
  <p:transition>
    <p:random/>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showMasterPhAnim="0" userDrawn="1">
  <p:cSld name="9_Title Slide">
    <p:spTree>
      <p:nvGrpSpPr>
        <p:cNvPr id="1" name=""/>
        <p:cNvGrpSpPr/>
        <p:nvPr/>
      </p:nvGrpSpPr>
      <p:grpSpPr>
        <a:xfrm>
          <a:off x="0" y="0"/>
          <a:ext cx="0" cy="0"/>
          <a:chOff x="0" y="0"/>
          <a:chExt cx="0" cy="0"/>
        </a:xfrm>
      </p:grpSpPr>
      <p:sp>
        <p:nvSpPr>
          <p:cNvPr id="2" name="Text Box 37"/>
          <p:cNvSpPr txBox="1">
            <a:spLocks noChangeArrowheads="1"/>
          </p:cNvSpPr>
          <p:nvPr/>
        </p:nvSpPr>
        <p:spPr bwMode="auto">
          <a:xfrm>
            <a:off x="0" y="6461125"/>
            <a:ext cx="27432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4400">
                <a:solidFill>
                  <a:schemeClr val="tx2"/>
                </a:solidFill>
                <a:latin typeface="Arial" charset="0"/>
              </a:defRPr>
            </a:lvl1pPr>
            <a:lvl2pPr marL="742950" indent="-285750">
              <a:defRPr sz="4400">
                <a:solidFill>
                  <a:schemeClr val="tx2"/>
                </a:solidFill>
                <a:latin typeface="Arial" charset="0"/>
              </a:defRPr>
            </a:lvl2pPr>
            <a:lvl3pPr marL="1143000" indent="-228600">
              <a:defRPr sz="4400">
                <a:solidFill>
                  <a:schemeClr val="tx2"/>
                </a:solidFill>
                <a:latin typeface="Arial" charset="0"/>
              </a:defRPr>
            </a:lvl3pPr>
            <a:lvl4pPr marL="1600200" indent="-228600">
              <a:defRPr sz="4400">
                <a:solidFill>
                  <a:schemeClr val="tx2"/>
                </a:solidFill>
                <a:latin typeface="Arial" charset="0"/>
              </a:defRPr>
            </a:lvl4pPr>
            <a:lvl5pPr marL="2057400" indent="-22860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l">
              <a:spcBef>
                <a:spcPct val="50000"/>
              </a:spcBef>
              <a:defRPr/>
            </a:pPr>
            <a:endParaRPr lang="en-US" altLang="en-US" sz="800" dirty="0" smtClean="0"/>
          </a:p>
        </p:txBody>
      </p:sp>
    </p:spTree>
    <p:extLst>
      <p:ext uri="{BB962C8B-B14F-4D97-AF65-F5344CB8AC3E}">
        <p14:creationId xmlns:p14="http://schemas.microsoft.com/office/powerpoint/2010/main" val="3852632848"/>
      </p:ext>
    </p:extLst>
  </p:cSld>
  <p:clrMapOvr>
    <a:masterClrMapping/>
  </p:clrMapOvr>
  <p:transition>
    <p:random/>
  </p:transition>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showMasterPhAnim="0" userDrawn="1">
  <p:cSld name="10_Title Slide">
    <p:spTree>
      <p:nvGrpSpPr>
        <p:cNvPr id="1" name=""/>
        <p:cNvGrpSpPr/>
        <p:nvPr/>
      </p:nvGrpSpPr>
      <p:grpSpPr>
        <a:xfrm>
          <a:off x="0" y="0"/>
          <a:ext cx="0" cy="0"/>
          <a:chOff x="0" y="0"/>
          <a:chExt cx="0" cy="0"/>
        </a:xfrm>
      </p:grpSpPr>
      <p:sp>
        <p:nvSpPr>
          <p:cNvPr id="2" name="Text Box 37"/>
          <p:cNvSpPr txBox="1">
            <a:spLocks noChangeArrowheads="1"/>
          </p:cNvSpPr>
          <p:nvPr/>
        </p:nvSpPr>
        <p:spPr bwMode="auto">
          <a:xfrm>
            <a:off x="0" y="6461125"/>
            <a:ext cx="27432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4400">
                <a:solidFill>
                  <a:schemeClr val="tx2"/>
                </a:solidFill>
                <a:latin typeface="Arial" charset="0"/>
              </a:defRPr>
            </a:lvl1pPr>
            <a:lvl2pPr marL="742950" indent="-285750">
              <a:defRPr sz="4400">
                <a:solidFill>
                  <a:schemeClr val="tx2"/>
                </a:solidFill>
                <a:latin typeface="Arial" charset="0"/>
              </a:defRPr>
            </a:lvl2pPr>
            <a:lvl3pPr marL="1143000" indent="-228600">
              <a:defRPr sz="4400">
                <a:solidFill>
                  <a:schemeClr val="tx2"/>
                </a:solidFill>
                <a:latin typeface="Arial" charset="0"/>
              </a:defRPr>
            </a:lvl3pPr>
            <a:lvl4pPr marL="1600200" indent="-228600">
              <a:defRPr sz="4400">
                <a:solidFill>
                  <a:schemeClr val="tx2"/>
                </a:solidFill>
                <a:latin typeface="Arial" charset="0"/>
              </a:defRPr>
            </a:lvl4pPr>
            <a:lvl5pPr marL="2057400" indent="-22860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l">
              <a:spcBef>
                <a:spcPct val="50000"/>
              </a:spcBef>
              <a:defRPr/>
            </a:pPr>
            <a:endParaRPr lang="en-US" altLang="en-US" sz="800" dirty="0" smtClean="0"/>
          </a:p>
        </p:txBody>
      </p:sp>
    </p:spTree>
    <p:extLst>
      <p:ext uri="{BB962C8B-B14F-4D97-AF65-F5344CB8AC3E}">
        <p14:creationId xmlns:p14="http://schemas.microsoft.com/office/powerpoint/2010/main" val="3852632848"/>
      </p:ext>
    </p:extLst>
  </p:cSld>
  <p:clrMapOvr>
    <a:masterClrMapping/>
  </p:clrMapOvr>
  <p:transition>
    <p:random/>
  </p:transition>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showMasterPhAnim="0" userDrawn="1">
  <p:cSld name="11_Title Slide">
    <p:spTree>
      <p:nvGrpSpPr>
        <p:cNvPr id="1" name=""/>
        <p:cNvGrpSpPr/>
        <p:nvPr/>
      </p:nvGrpSpPr>
      <p:grpSpPr>
        <a:xfrm>
          <a:off x="0" y="0"/>
          <a:ext cx="0" cy="0"/>
          <a:chOff x="0" y="0"/>
          <a:chExt cx="0" cy="0"/>
        </a:xfrm>
      </p:grpSpPr>
      <p:sp>
        <p:nvSpPr>
          <p:cNvPr id="2" name="Text Box 37"/>
          <p:cNvSpPr txBox="1">
            <a:spLocks noChangeArrowheads="1"/>
          </p:cNvSpPr>
          <p:nvPr/>
        </p:nvSpPr>
        <p:spPr bwMode="auto">
          <a:xfrm>
            <a:off x="0" y="6461125"/>
            <a:ext cx="27432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4400">
                <a:solidFill>
                  <a:schemeClr val="tx2"/>
                </a:solidFill>
                <a:latin typeface="Arial" charset="0"/>
              </a:defRPr>
            </a:lvl1pPr>
            <a:lvl2pPr marL="742950" indent="-285750">
              <a:defRPr sz="4400">
                <a:solidFill>
                  <a:schemeClr val="tx2"/>
                </a:solidFill>
                <a:latin typeface="Arial" charset="0"/>
              </a:defRPr>
            </a:lvl2pPr>
            <a:lvl3pPr marL="1143000" indent="-228600">
              <a:defRPr sz="4400">
                <a:solidFill>
                  <a:schemeClr val="tx2"/>
                </a:solidFill>
                <a:latin typeface="Arial" charset="0"/>
              </a:defRPr>
            </a:lvl3pPr>
            <a:lvl4pPr marL="1600200" indent="-228600">
              <a:defRPr sz="4400">
                <a:solidFill>
                  <a:schemeClr val="tx2"/>
                </a:solidFill>
                <a:latin typeface="Arial" charset="0"/>
              </a:defRPr>
            </a:lvl4pPr>
            <a:lvl5pPr marL="2057400" indent="-22860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l">
              <a:spcBef>
                <a:spcPct val="50000"/>
              </a:spcBef>
              <a:defRPr/>
            </a:pPr>
            <a:endParaRPr lang="en-US" altLang="en-US" sz="800" dirty="0" smtClean="0"/>
          </a:p>
        </p:txBody>
      </p:sp>
    </p:spTree>
    <p:extLst>
      <p:ext uri="{BB962C8B-B14F-4D97-AF65-F5344CB8AC3E}">
        <p14:creationId xmlns:p14="http://schemas.microsoft.com/office/powerpoint/2010/main" val="3852632848"/>
      </p:ext>
    </p:extLst>
  </p:cSld>
  <p:clrMapOvr>
    <a:masterClrMapping/>
  </p:clrMapOvr>
  <p:transition>
    <p:random/>
  </p:transition>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showMasterPhAnim="0" userDrawn="1">
  <p:cSld name="12_Title Slide">
    <p:spTree>
      <p:nvGrpSpPr>
        <p:cNvPr id="1" name=""/>
        <p:cNvGrpSpPr/>
        <p:nvPr/>
      </p:nvGrpSpPr>
      <p:grpSpPr>
        <a:xfrm>
          <a:off x="0" y="0"/>
          <a:ext cx="0" cy="0"/>
          <a:chOff x="0" y="0"/>
          <a:chExt cx="0" cy="0"/>
        </a:xfrm>
      </p:grpSpPr>
      <p:sp>
        <p:nvSpPr>
          <p:cNvPr id="2" name="Text Box 37"/>
          <p:cNvSpPr txBox="1">
            <a:spLocks noChangeArrowheads="1"/>
          </p:cNvSpPr>
          <p:nvPr/>
        </p:nvSpPr>
        <p:spPr bwMode="auto">
          <a:xfrm>
            <a:off x="0" y="6461125"/>
            <a:ext cx="27432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4400">
                <a:solidFill>
                  <a:schemeClr val="tx2"/>
                </a:solidFill>
                <a:latin typeface="Arial" charset="0"/>
              </a:defRPr>
            </a:lvl1pPr>
            <a:lvl2pPr marL="742950" indent="-285750">
              <a:defRPr sz="4400">
                <a:solidFill>
                  <a:schemeClr val="tx2"/>
                </a:solidFill>
                <a:latin typeface="Arial" charset="0"/>
              </a:defRPr>
            </a:lvl2pPr>
            <a:lvl3pPr marL="1143000" indent="-228600">
              <a:defRPr sz="4400">
                <a:solidFill>
                  <a:schemeClr val="tx2"/>
                </a:solidFill>
                <a:latin typeface="Arial" charset="0"/>
              </a:defRPr>
            </a:lvl3pPr>
            <a:lvl4pPr marL="1600200" indent="-228600">
              <a:defRPr sz="4400">
                <a:solidFill>
                  <a:schemeClr val="tx2"/>
                </a:solidFill>
                <a:latin typeface="Arial" charset="0"/>
              </a:defRPr>
            </a:lvl4pPr>
            <a:lvl5pPr marL="2057400" indent="-22860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l">
              <a:spcBef>
                <a:spcPct val="50000"/>
              </a:spcBef>
              <a:defRPr/>
            </a:pPr>
            <a:endParaRPr lang="en-US" altLang="en-US" sz="800" dirty="0" smtClean="0"/>
          </a:p>
        </p:txBody>
      </p:sp>
    </p:spTree>
    <p:extLst>
      <p:ext uri="{BB962C8B-B14F-4D97-AF65-F5344CB8AC3E}">
        <p14:creationId xmlns:p14="http://schemas.microsoft.com/office/powerpoint/2010/main" val="321378791"/>
      </p:ext>
    </p:extLst>
  </p:cSld>
  <p:clrMapOvr>
    <a:masterClrMapping/>
  </p:clrMapOvr>
  <p:transition advClick="0"/>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786187"/>
            <a:ext cx="7772400" cy="1362075"/>
          </a:xfrm>
        </p:spPr>
        <p:txBody>
          <a:bodyPr anchor="t"/>
          <a:lstStyle>
            <a:lvl1pPr algn="l">
              <a:defRPr sz="4000" b="1" cap="all"/>
            </a:lvl1pPr>
          </a:lstStyle>
          <a:p>
            <a:r>
              <a:rPr lang="en-US" dirty="0" smtClean="0"/>
              <a:t>Click to edit Master title style</a:t>
            </a:r>
            <a:endParaRPr lang="en-CA" dirty="0"/>
          </a:p>
        </p:txBody>
      </p:sp>
      <p:sp>
        <p:nvSpPr>
          <p:cNvPr id="3" name="Text Placeholder 2"/>
          <p:cNvSpPr>
            <a:spLocks noGrp="1"/>
          </p:cNvSpPr>
          <p:nvPr>
            <p:ph type="body" idx="1"/>
          </p:nvPr>
        </p:nvSpPr>
        <p:spPr>
          <a:xfrm>
            <a:off x="722313" y="2286000"/>
            <a:ext cx="7772400" cy="1500187"/>
          </a:xfrm>
          <a:solidFill>
            <a:schemeClr val="bg1">
              <a:lumMod val="75000"/>
            </a:schemeClr>
          </a:solidFill>
        </p:spPr>
        <p:txBody>
          <a:bodyPr anchor="b"/>
          <a:lstStyle>
            <a:lvl1pPr marL="0" indent="0">
              <a:buNone/>
              <a:defRPr sz="2000" b="1">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92274218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showMasterPhAnim="0" userDrawn="1">
  <p:cSld name="13_Title Slide">
    <p:spTree>
      <p:nvGrpSpPr>
        <p:cNvPr id="1" name=""/>
        <p:cNvGrpSpPr/>
        <p:nvPr/>
      </p:nvGrpSpPr>
      <p:grpSpPr>
        <a:xfrm>
          <a:off x="0" y="0"/>
          <a:ext cx="0" cy="0"/>
          <a:chOff x="0" y="0"/>
          <a:chExt cx="0" cy="0"/>
        </a:xfrm>
      </p:grpSpPr>
      <p:sp>
        <p:nvSpPr>
          <p:cNvPr id="2" name="Text Box 37"/>
          <p:cNvSpPr txBox="1">
            <a:spLocks noChangeArrowheads="1"/>
          </p:cNvSpPr>
          <p:nvPr/>
        </p:nvSpPr>
        <p:spPr bwMode="auto">
          <a:xfrm>
            <a:off x="0" y="6461125"/>
            <a:ext cx="27432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4400">
                <a:solidFill>
                  <a:schemeClr val="tx2"/>
                </a:solidFill>
                <a:latin typeface="Arial" charset="0"/>
              </a:defRPr>
            </a:lvl1pPr>
            <a:lvl2pPr marL="742950" indent="-285750">
              <a:defRPr sz="4400">
                <a:solidFill>
                  <a:schemeClr val="tx2"/>
                </a:solidFill>
                <a:latin typeface="Arial" charset="0"/>
              </a:defRPr>
            </a:lvl2pPr>
            <a:lvl3pPr marL="1143000" indent="-228600">
              <a:defRPr sz="4400">
                <a:solidFill>
                  <a:schemeClr val="tx2"/>
                </a:solidFill>
                <a:latin typeface="Arial" charset="0"/>
              </a:defRPr>
            </a:lvl3pPr>
            <a:lvl4pPr marL="1600200" indent="-228600">
              <a:defRPr sz="4400">
                <a:solidFill>
                  <a:schemeClr val="tx2"/>
                </a:solidFill>
                <a:latin typeface="Arial" charset="0"/>
              </a:defRPr>
            </a:lvl4pPr>
            <a:lvl5pPr marL="2057400" indent="-22860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l">
              <a:spcBef>
                <a:spcPct val="50000"/>
              </a:spcBef>
              <a:defRPr/>
            </a:pPr>
            <a:endParaRPr lang="en-US" altLang="en-US" sz="800" dirty="0" smtClean="0"/>
          </a:p>
        </p:txBody>
      </p:sp>
    </p:spTree>
    <p:extLst>
      <p:ext uri="{BB962C8B-B14F-4D97-AF65-F5344CB8AC3E}">
        <p14:creationId xmlns:p14="http://schemas.microsoft.com/office/powerpoint/2010/main" val="3852632848"/>
      </p:ext>
    </p:extLst>
  </p:cSld>
  <p:clrMapOvr>
    <a:masterClrMapping/>
  </p:clrMapOvr>
  <p:transition>
    <p:random/>
  </p:transition>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showMasterPhAnim="0" userDrawn="1">
  <p:cSld name="14_Title Slide">
    <p:spTree>
      <p:nvGrpSpPr>
        <p:cNvPr id="1" name=""/>
        <p:cNvGrpSpPr/>
        <p:nvPr/>
      </p:nvGrpSpPr>
      <p:grpSpPr>
        <a:xfrm>
          <a:off x="0" y="0"/>
          <a:ext cx="0" cy="0"/>
          <a:chOff x="0" y="0"/>
          <a:chExt cx="0" cy="0"/>
        </a:xfrm>
      </p:grpSpPr>
      <p:sp>
        <p:nvSpPr>
          <p:cNvPr id="2" name="Text Box 37"/>
          <p:cNvSpPr txBox="1">
            <a:spLocks noChangeArrowheads="1"/>
          </p:cNvSpPr>
          <p:nvPr/>
        </p:nvSpPr>
        <p:spPr bwMode="auto">
          <a:xfrm>
            <a:off x="0" y="6461125"/>
            <a:ext cx="27432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4400">
                <a:solidFill>
                  <a:schemeClr val="tx2"/>
                </a:solidFill>
                <a:latin typeface="Arial" charset="0"/>
              </a:defRPr>
            </a:lvl1pPr>
            <a:lvl2pPr marL="742950" indent="-285750">
              <a:defRPr sz="4400">
                <a:solidFill>
                  <a:schemeClr val="tx2"/>
                </a:solidFill>
                <a:latin typeface="Arial" charset="0"/>
              </a:defRPr>
            </a:lvl2pPr>
            <a:lvl3pPr marL="1143000" indent="-228600">
              <a:defRPr sz="4400">
                <a:solidFill>
                  <a:schemeClr val="tx2"/>
                </a:solidFill>
                <a:latin typeface="Arial" charset="0"/>
              </a:defRPr>
            </a:lvl3pPr>
            <a:lvl4pPr marL="1600200" indent="-228600">
              <a:defRPr sz="4400">
                <a:solidFill>
                  <a:schemeClr val="tx2"/>
                </a:solidFill>
                <a:latin typeface="Arial" charset="0"/>
              </a:defRPr>
            </a:lvl4pPr>
            <a:lvl5pPr marL="2057400" indent="-22860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l">
              <a:spcBef>
                <a:spcPct val="50000"/>
              </a:spcBef>
              <a:defRPr/>
            </a:pPr>
            <a:endParaRPr lang="en-US" altLang="en-US" sz="800" dirty="0" smtClean="0"/>
          </a:p>
        </p:txBody>
      </p:sp>
    </p:spTree>
    <p:extLst>
      <p:ext uri="{BB962C8B-B14F-4D97-AF65-F5344CB8AC3E}">
        <p14:creationId xmlns:p14="http://schemas.microsoft.com/office/powerpoint/2010/main" val="3852632848"/>
      </p:ext>
    </p:extLst>
  </p:cSld>
  <p:clrMapOvr>
    <a:masterClrMapping/>
  </p:clrMapOvr>
  <p:transition>
    <p:random/>
  </p:transition>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showMasterPhAnim="0" userDrawn="1">
  <p:cSld name="15_Title Slide">
    <p:spTree>
      <p:nvGrpSpPr>
        <p:cNvPr id="1" name=""/>
        <p:cNvGrpSpPr/>
        <p:nvPr/>
      </p:nvGrpSpPr>
      <p:grpSpPr>
        <a:xfrm>
          <a:off x="0" y="0"/>
          <a:ext cx="0" cy="0"/>
          <a:chOff x="0" y="0"/>
          <a:chExt cx="0" cy="0"/>
        </a:xfrm>
      </p:grpSpPr>
      <p:sp>
        <p:nvSpPr>
          <p:cNvPr id="2" name="Text Box 37"/>
          <p:cNvSpPr txBox="1">
            <a:spLocks noChangeArrowheads="1"/>
          </p:cNvSpPr>
          <p:nvPr/>
        </p:nvSpPr>
        <p:spPr bwMode="auto">
          <a:xfrm>
            <a:off x="0" y="6461125"/>
            <a:ext cx="27432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4400">
                <a:solidFill>
                  <a:schemeClr val="tx2"/>
                </a:solidFill>
                <a:latin typeface="Arial" charset="0"/>
              </a:defRPr>
            </a:lvl1pPr>
            <a:lvl2pPr marL="742950" indent="-285750">
              <a:defRPr sz="4400">
                <a:solidFill>
                  <a:schemeClr val="tx2"/>
                </a:solidFill>
                <a:latin typeface="Arial" charset="0"/>
              </a:defRPr>
            </a:lvl2pPr>
            <a:lvl3pPr marL="1143000" indent="-228600">
              <a:defRPr sz="4400">
                <a:solidFill>
                  <a:schemeClr val="tx2"/>
                </a:solidFill>
                <a:latin typeface="Arial" charset="0"/>
              </a:defRPr>
            </a:lvl3pPr>
            <a:lvl4pPr marL="1600200" indent="-228600">
              <a:defRPr sz="4400">
                <a:solidFill>
                  <a:schemeClr val="tx2"/>
                </a:solidFill>
                <a:latin typeface="Arial" charset="0"/>
              </a:defRPr>
            </a:lvl4pPr>
            <a:lvl5pPr marL="2057400" indent="-22860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l">
              <a:spcBef>
                <a:spcPct val="50000"/>
              </a:spcBef>
              <a:defRPr/>
            </a:pPr>
            <a:endParaRPr lang="en-US" altLang="en-US" sz="800" dirty="0" smtClean="0"/>
          </a:p>
        </p:txBody>
      </p:sp>
    </p:spTree>
    <p:extLst>
      <p:ext uri="{BB962C8B-B14F-4D97-AF65-F5344CB8AC3E}">
        <p14:creationId xmlns:p14="http://schemas.microsoft.com/office/powerpoint/2010/main" val="3852632848"/>
      </p:ext>
    </p:extLst>
  </p:cSld>
  <p:clrMapOvr>
    <a:masterClrMapping/>
  </p:clrMapOvr>
  <p:transition>
    <p:random/>
  </p:transition>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showMasterPhAnim="0" userDrawn="1">
  <p:cSld name="16_Title Slide">
    <p:spTree>
      <p:nvGrpSpPr>
        <p:cNvPr id="1" name=""/>
        <p:cNvGrpSpPr/>
        <p:nvPr/>
      </p:nvGrpSpPr>
      <p:grpSpPr>
        <a:xfrm>
          <a:off x="0" y="0"/>
          <a:ext cx="0" cy="0"/>
          <a:chOff x="0" y="0"/>
          <a:chExt cx="0" cy="0"/>
        </a:xfrm>
      </p:grpSpPr>
      <p:sp>
        <p:nvSpPr>
          <p:cNvPr id="2" name="Text Box 37"/>
          <p:cNvSpPr txBox="1">
            <a:spLocks noChangeArrowheads="1"/>
          </p:cNvSpPr>
          <p:nvPr/>
        </p:nvSpPr>
        <p:spPr bwMode="auto">
          <a:xfrm>
            <a:off x="0" y="6461125"/>
            <a:ext cx="27432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4400">
                <a:solidFill>
                  <a:schemeClr val="tx2"/>
                </a:solidFill>
                <a:latin typeface="Arial" charset="0"/>
              </a:defRPr>
            </a:lvl1pPr>
            <a:lvl2pPr marL="742950" indent="-285750">
              <a:defRPr sz="4400">
                <a:solidFill>
                  <a:schemeClr val="tx2"/>
                </a:solidFill>
                <a:latin typeface="Arial" charset="0"/>
              </a:defRPr>
            </a:lvl2pPr>
            <a:lvl3pPr marL="1143000" indent="-228600">
              <a:defRPr sz="4400">
                <a:solidFill>
                  <a:schemeClr val="tx2"/>
                </a:solidFill>
                <a:latin typeface="Arial" charset="0"/>
              </a:defRPr>
            </a:lvl3pPr>
            <a:lvl4pPr marL="1600200" indent="-228600">
              <a:defRPr sz="4400">
                <a:solidFill>
                  <a:schemeClr val="tx2"/>
                </a:solidFill>
                <a:latin typeface="Arial" charset="0"/>
              </a:defRPr>
            </a:lvl4pPr>
            <a:lvl5pPr marL="2057400" indent="-228600">
              <a:defRPr sz="4400">
                <a:solidFill>
                  <a:schemeClr val="tx2"/>
                </a:solidFill>
                <a:latin typeface="Arial" charset="0"/>
              </a:defRPr>
            </a:lvl5pPr>
            <a:lvl6pPr marL="2514600" indent="-228600" algn="ctr" eaLnBrk="0" fontAlgn="base" hangingPunct="0">
              <a:spcBef>
                <a:spcPct val="0"/>
              </a:spcBef>
              <a:spcAft>
                <a:spcPct val="0"/>
              </a:spcAft>
              <a:defRPr sz="4400">
                <a:solidFill>
                  <a:schemeClr val="tx2"/>
                </a:solidFill>
                <a:latin typeface="Arial" charset="0"/>
              </a:defRPr>
            </a:lvl6pPr>
            <a:lvl7pPr marL="2971800" indent="-228600" algn="ctr" eaLnBrk="0" fontAlgn="base" hangingPunct="0">
              <a:spcBef>
                <a:spcPct val="0"/>
              </a:spcBef>
              <a:spcAft>
                <a:spcPct val="0"/>
              </a:spcAft>
              <a:defRPr sz="4400">
                <a:solidFill>
                  <a:schemeClr val="tx2"/>
                </a:solidFill>
                <a:latin typeface="Arial" charset="0"/>
              </a:defRPr>
            </a:lvl7pPr>
            <a:lvl8pPr marL="3429000" indent="-228600" algn="ctr" eaLnBrk="0" fontAlgn="base" hangingPunct="0">
              <a:spcBef>
                <a:spcPct val="0"/>
              </a:spcBef>
              <a:spcAft>
                <a:spcPct val="0"/>
              </a:spcAft>
              <a:defRPr sz="4400">
                <a:solidFill>
                  <a:schemeClr val="tx2"/>
                </a:solidFill>
                <a:latin typeface="Arial" charset="0"/>
              </a:defRPr>
            </a:lvl8pPr>
            <a:lvl9pPr marL="3886200" indent="-228600" algn="ctr" eaLnBrk="0" fontAlgn="base" hangingPunct="0">
              <a:spcBef>
                <a:spcPct val="0"/>
              </a:spcBef>
              <a:spcAft>
                <a:spcPct val="0"/>
              </a:spcAft>
              <a:defRPr sz="4400">
                <a:solidFill>
                  <a:schemeClr val="tx2"/>
                </a:solidFill>
                <a:latin typeface="Arial" charset="0"/>
              </a:defRPr>
            </a:lvl9pPr>
          </a:lstStyle>
          <a:p>
            <a:pPr algn="l">
              <a:spcBef>
                <a:spcPct val="50000"/>
              </a:spcBef>
              <a:defRPr/>
            </a:pPr>
            <a:endParaRPr lang="en-US" altLang="en-US" sz="800" dirty="0" smtClean="0"/>
          </a:p>
        </p:txBody>
      </p:sp>
    </p:spTree>
    <p:extLst>
      <p:ext uri="{BB962C8B-B14F-4D97-AF65-F5344CB8AC3E}">
        <p14:creationId xmlns:p14="http://schemas.microsoft.com/office/powerpoint/2010/main" val="3852632848"/>
      </p:ext>
    </p:extLst>
  </p:cSld>
  <p:clrMapOvr>
    <a:masterClrMapping/>
  </p:clrMapOvr>
  <p:transition>
    <p:random/>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2743200"/>
            <a:ext cx="4038600" cy="3382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4" name="Content Placeholder 3"/>
          <p:cNvSpPr>
            <a:spLocks noGrp="1"/>
          </p:cNvSpPr>
          <p:nvPr>
            <p:ph sz="half" idx="2"/>
          </p:nvPr>
        </p:nvSpPr>
        <p:spPr>
          <a:xfrm>
            <a:off x="4648200" y="2743200"/>
            <a:ext cx="4038600" cy="3382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8" name="Rectangle 7"/>
          <p:cNvSpPr/>
          <p:nvPr userDrawn="1"/>
        </p:nvSpPr>
        <p:spPr>
          <a:xfrm>
            <a:off x="457200" y="1676400"/>
            <a:ext cx="4038600" cy="9144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Rectangle 8"/>
          <p:cNvSpPr/>
          <p:nvPr userDrawn="1"/>
        </p:nvSpPr>
        <p:spPr>
          <a:xfrm>
            <a:off x="4648200" y="1676400"/>
            <a:ext cx="4038600" cy="9144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 name="Content Placeholder 2"/>
          <p:cNvSpPr>
            <a:spLocks noGrp="1"/>
          </p:cNvSpPr>
          <p:nvPr>
            <p:ph sz="half" idx="10"/>
          </p:nvPr>
        </p:nvSpPr>
        <p:spPr>
          <a:xfrm>
            <a:off x="463943" y="1737518"/>
            <a:ext cx="4038600" cy="792163"/>
          </a:xfrm>
        </p:spPr>
        <p:txBody>
          <a:bodyPr anchor="ctr">
            <a:normAutofit/>
          </a:bodyPr>
          <a:lstStyle>
            <a:lvl1pPr marL="0" indent="0" algn="ctr">
              <a:buNone/>
              <a:defRPr sz="2400" b="1">
                <a:solidFill>
                  <a:schemeClr val="accent1">
                    <a:lumMod val="50000"/>
                  </a:schemeClr>
                </a:solidFill>
              </a:defRPr>
            </a:lvl1pPr>
            <a:lvl2pPr marL="457200" indent="0">
              <a:buNone/>
              <a:defRPr sz="2400"/>
            </a:lvl2pPr>
            <a:lvl3pPr marL="914400" indent="0">
              <a:buNone/>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dirty="0" smtClean="0"/>
              <a:t>Click to edit Master text styles</a:t>
            </a:r>
            <a:endParaRPr lang="en-CA" dirty="0"/>
          </a:p>
        </p:txBody>
      </p:sp>
      <p:sp>
        <p:nvSpPr>
          <p:cNvPr id="12" name="Content Placeholder 2"/>
          <p:cNvSpPr>
            <a:spLocks noGrp="1"/>
          </p:cNvSpPr>
          <p:nvPr>
            <p:ph sz="half" idx="11"/>
          </p:nvPr>
        </p:nvSpPr>
        <p:spPr>
          <a:xfrm>
            <a:off x="4648200" y="1737518"/>
            <a:ext cx="4038600" cy="792163"/>
          </a:xfrm>
        </p:spPr>
        <p:txBody>
          <a:bodyPr anchor="ctr">
            <a:normAutofit/>
          </a:bodyPr>
          <a:lstStyle>
            <a:lvl1pPr marL="0" indent="0" algn="ctr">
              <a:buNone/>
              <a:defRPr sz="2400" b="1">
                <a:solidFill>
                  <a:schemeClr val="accent1">
                    <a:lumMod val="50000"/>
                  </a:schemeClr>
                </a:solidFill>
              </a:defRPr>
            </a:lvl1pPr>
            <a:lvl2pPr marL="457200" indent="0">
              <a:buNone/>
              <a:defRPr sz="2400"/>
            </a:lvl2pPr>
            <a:lvl3pPr marL="914400" indent="0">
              <a:buNone/>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dirty="0" smtClean="0"/>
              <a:t>Click to edit Master text styles</a:t>
            </a:r>
            <a:endParaRPr lang="en-CA" dirty="0"/>
          </a:p>
        </p:txBody>
      </p:sp>
    </p:spTree>
    <p:extLst>
      <p:ext uri="{BB962C8B-B14F-4D97-AF65-F5344CB8AC3E}">
        <p14:creationId xmlns:p14="http://schemas.microsoft.com/office/powerpoint/2010/main" val="940564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a:xfrm>
            <a:off x="457200" y="6553200"/>
            <a:ext cx="2133600" cy="288925"/>
          </a:xfrm>
          <a:prstGeom prst="rect">
            <a:avLst/>
          </a:prstGeom>
        </p:spPr>
        <p:txBody>
          <a:bodyPr/>
          <a:lstStyle/>
          <a:p>
            <a:fld id="{B826088B-887D-40C2-8EC1-A3FEEA9CFF46}" type="datetimeFigureOut">
              <a:rPr lang="en-CA" smtClean="0"/>
              <a:t>2019-05-08</a:t>
            </a:fld>
            <a:endParaRPr lang="en-CA"/>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CA"/>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ACC8D5A0-31AC-4DAC-8B4C-5C3A4C84E77C}" type="slidenum">
              <a:rPr lang="en-CA" smtClean="0"/>
              <a:t>‹#›</a:t>
            </a:fld>
            <a:endParaRPr lang="en-CA"/>
          </a:p>
        </p:txBody>
      </p:sp>
    </p:spTree>
    <p:extLst>
      <p:ext uri="{BB962C8B-B14F-4D97-AF65-F5344CB8AC3E}">
        <p14:creationId xmlns:p14="http://schemas.microsoft.com/office/powerpoint/2010/main" val="1552531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CA" dirty="0"/>
          </a:p>
        </p:txBody>
      </p:sp>
      <p:sp>
        <p:nvSpPr>
          <p:cNvPr id="6" name="Content Placeholder 2"/>
          <p:cNvSpPr>
            <a:spLocks noGrp="1"/>
          </p:cNvSpPr>
          <p:nvPr>
            <p:ph sz="half" idx="1"/>
          </p:nvPr>
        </p:nvSpPr>
        <p:spPr>
          <a:xfrm>
            <a:off x="457200" y="2819400"/>
            <a:ext cx="2019300" cy="3382963"/>
          </a:xfrm>
        </p:spPr>
        <p:txBody>
          <a:bodyPr>
            <a:noAutofit/>
          </a:bodyPr>
          <a:lstStyle>
            <a:lvl1pPr>
              <a:defRPr sz="1600"/>
            </a:lvl1pPr>
            <a:lvl2pPr>
              <a:defRPr sz="1400"/>
            </a:lvl2pPr>
            <a:lvl3pPr>
              <a:defRPr sz="1200"/>
            </a:lvl3pPr>
            <a:lvl4pPr>
              <a:defRPr sz="1100"/>
            </a:lvl4pPr>
            <a:lvl5pPr>
              <a:defRPr sz="11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7" name="Content Placeholder 3"/>
          <p:cNvSpPr>
            <a:spLocks noGrp="1"/>
          </p:cNvSpPr>
          <p:nvPr>
            <p:ph sz="half" idx="2"/>
          </p:nvPr>
        </p:nvSpPr>
        <p:spPr>
          <a:xfrm>
            <a:off x="2552700" y="2819400"/>
            <a:ext cx="2019300" cy="3382963"/>
          </a:xfrm>
        </p:spPr>
        <p:txBody>
          <a:bodyPr>
            <a:no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p:txBody>
      </p:sp>
      <p:sp>
        <p:nvSpPr>
          <p:cNvPr id="10" name="Content Placeholder 2"/>
          <p:cNvSpPr>
            <a:spLocks noGrp="1"/>
          </p:cNvSpPr>
          <p:nvPr>
            <p:ph sz="half" idx="13"/>
          </p:nvPr>
        </p:nvSpPr>
        <p:spPr>
          <a:xfrm>
            <a:off x="463943" y="1813718"/>
            <a:ext cx="2019300" cy="792163"/>
          </a:xfrm>
          <a:solidFill>
            <a:schemeClr val="bg1">
              <a:lumMod val="85000"/>
            </a:schemeClr>
          </a:solidFill>
        </p:spPr>
        <p:txBody>
          <a:bodyPr anchor="ctr">
            <a:noAutofit/>
          </a:bodyPr>
          <a:lstStyle>
            <a:lvl1pPr marL="0" indent="0" algn="ctr">
              <a:buNone/>
              <a:defRPr sz="1800" b="1">
                <a:solidFill>
                  <a:schemeClr val="accent1">
                    <a:lumMod val="50000"/>
                  </a:schemeClr>
                </a:solidFill>
              </a:defRPr>
            </a:lvl1pPr>
            <a:lvl2pPr marL="457200" indent="0">
              <a:buNone/>
              <a:defRPr sz="2400"/>
            </a:lvl2pPr>
            <a:lvl3pPr marL="914400" indent="0">
              <a:buNone/>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dirty="0" smtClean="0"/>
              <a:t>Click to edit Master text styles</a:t>
            </a:r>
            <a:endParaRPr lang="en-CA" dirty="0"/>
          </a:p>
        </p:txBody>
      </p:sp>
      <p:sp>
        <p:nvSpPr>
          <p:cNvPr id="11" name="Content Placeholder 2"/>
          <p:cNvSpPr>
            <a:spLocks noGrp="1"/>
          </p:cNvSpPr>
          <p:nvPr>
            <p:ph sz="half" idx="14"/>
          </p:nvPr>
        </p:nvSpPr>
        <p:spPr>
          <a:xfrm>
            <a:off x="2552700" y="1813718"/>
            <a:ext cx="2019300" cy="792163"/>
          </a:xfrm>
          <a:solidFill>
            <a:schemeClr val="bg1">
              <a:lumMod val="85000"/>
            </a:schemeClr>
          </a:solidFill>
        </p:spPr>
        <p:txBody>
          <a:bodyPr anchor="ctr">
            <a:noAutofit/>
          </a:bodyPr>
          <a:lstStyle>
            <a:lvl1pPr marL="0" indent="0" algn="ctr">
              <a:buNone/>
              <a:defRPr sz="1800" b="1">
                <a:solidFill>
                  <a:schemeClr val="accent1">
                    <a:lumMod val="50000"/>
                  </a:schemeClr>
                </a:solidFill>
              </a:defRPr>
            </a:lvl1pPr>
            <a:lvl2pPr marL="457200" indent="0">
              <a:buNone/>
              <a:defRPr sz="2400"/>
            </a:lvl2pPr>
            <a:lvl3pPr marL="914400" indent="0">
              <a:buNone/>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dirty="0" smtClean="0"/>
              <a:t>Click to edit Master text styles</a:t>
            </a:r>
            <a:endParaRPr lang="en-CA" dirty="0"/>
          </a:p>
        </p:txBody>
      </p:sp>
      <p:sp>
        <p:nvSpPr>
          <p:cNvPr id="12" name="Content Placeholder 3"/>
          <p:cNvSpPr>
            <a:spLocks noGrp="1"/>
          </p:cNvSpPr>
          <p:nvPr>
            <p:ph sz="half" idx="15"/>
          </p:nvPr>
        </p:nvSpPr>
        <p:spPr>
          <a:xfrm>
            <a:off x="4648200" y="2819400"/>
            <a:ext cx="2019300" cy="3382963"/>
          </a:xfrm>
        </p:spPr>
        <p:txBody>
          <a:bodyPr>
            <a:no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p:txBody>
      </p:sp>
      <p:sp>
        <p:nvSpPr>
          <p:cNvPr id="14" name="Content Placeholder 2"/>
          <p:cNvSpPr>
            <a:spLocks noGrp="1"/>
          </p:cNvSpPr>
          <p:nvPr>
            <p:ph sz="half" idx="16"/>
          </p:nvPr>
        </p:nvSpPr>
        <p:spPr>
          <a:xfrm>
            <a:off x="4648200" y="1813718"/>
            <a:ext cx="2019300" cy="792163"/>
          </a:xfrm>
          <a:solidFill>
            <a:schemeClr val="bg1">
              <a:lumMod val="85000"/>
            </a:schemeClr>
          </a:solidFill>
        </p:spPr>
        <p:txBody>
          <a:bodyPr anchor="ctr">
            <a:noAutofit/>
          </a:bodyPr>
          <a:lstStyle>
            <a:lvl1pPr marL="0" indent="0" algn="ctr">
              <a:buNone/>
              <a:defRPr sz="1800" b="1">
                <a:solidFill>
                  <a:schemeClr val="accent1">
                    <a:lumMod val="50000"/>
                  </a:schemeClr>
                </a:solidFill>
              </a:defRPr>
            </a:lvl1pPr>
            <a:lvl2pPr marL="457200" indent="0">
              <a:buNone/>
              <a:defRPr sz="2400"/>
            </a:lvl2pPr>
            <a:lvl3pPr marL="914400" indent="0">
              <a:buNone/>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dirty="0" smtClean="0"/>
              <a:t>Click to edit Master text styles</a:t>
            </a:r>
            <a:endParaRPr lang="en-CA" dirty="0"/>
          </a:p>
        </p:txBody>
      </p:sp>
      <p:sp>
        <p:nvSpPr>
          <p:cNvPr id="15" name="Content Placeholder 3"/>
          <p:cNvSpPr>
            <a:spLocks noGrp="1"/>
          </p:cNvSpPr>
          <p:nvPr>
            <p:ph sz="half" idx="17"/>
          </p:nvPr>
        </p:nvSpPr>
        <p:spPr>
          <a:xfrm>
            <a:off x="6743700" y="2819400"/>
            <a:ext cx="2019300" cy="3382963"/>
          </a:xfrm>
        </p:spPr>
        <p:txBody>
          <a:bodyPr>
            <a:no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p:txBody>
      </p:sp>
      <p:sp>
        <p:nvSpPr>
          <p:cNvPr id="17" name="Content Placeholder 2"/>
          <p:cNvSpPr>
            <a:spLocks noGrp="1"/>
          </p:cNvSpPr>
          <p:nvPr>
            <p:ph sz="half" idx="18"/>
          </p:nvPr>
        </p:nvSpPr>
        <p:spPr>
          <a:xfrm>
            <a:off x="6743700" y="1813718"/>
            <a:ext cx="2019300" cy="792163"/>
          </a:xfrm>
          <a:solidFill>
            <a:schemeClr val="bg1">
              <a:lumMod val="85000"/>
            </a:schemeClr>
          </a:solidFill>
        </p:spPr>
        <p:txBody>
          <a:bodyPr anchor="ctr">
            <a:noAutofit/>
          </a:bodyPr>
          <a:lstStyle>
            <a:lvl1pPr marL="0" indent="0" algn="ctr">
              <a:buNone/>
              <a:defRPr sz="1800" b="1">
                <a:solidFill>
                  <a:schemeClr val="accent1">
                    <a:lumMod val="50000"/>
                  </a:schemeClr>
                </a:solidFill>
              </a:defRPr>
            </a:lvl1pPr>
            <a:lvl2pPr marL="457200" indent="0">
              <a:buNone/>
              <a:defRPr sz="2400"/>
            </a:lvl2pPr>
            <a:lvl3pPr marL="914400" indent="0">
              <a:buNone/>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dirty="0" smtClean="0"/>
              <a:t>Click to edit Master text styles</a:t>
            </a:r>
            <a:endParaRPr lang="en-CA" dirty="0"/>
          </a:p>
        </p:txBody>
      </p:sp>
    </p:spTree>
    <p:extLst>
      <p:ext uri="{BB962C8B-B14F-4D97-AF65-F5344CB8AC3E}">
        <p14:creationId xmlns:p14="http://schemas.microsoft.com/office/powerpoint/2010/main" val="1954416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553200"/>
            <a:ext cx="2133600" cy="288925"/>
          </a:xfrm>
          <a:prstGeom prst="rect">
            <a:avLst/>
          </a:prstGeom>
        </p:spPr>
        <p:txBody>
          <a:bodyPr/>
          <a:lstStyle/>
          <a:p>
            <a:fld id="{B826088B-887D-40C2-8EC1-A3FEEA9CFF46}" type="datetimeFigureOut">
              <a:rPr lang="en-CA" smtClean="0"/>
              <a:t>2019-05-08</a:t>
            </a:fld>
            <a:endParaRPr lang="en-CA"/>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CA"/>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ACC8D5A0-31AC-4DAC-8B4C-5C3A4C84E77C}" type="slidenum">
              <a:rPr lang="en-CA" smtClean="0"/>
              <a:t>‹#›</a:t>
            </a:fld>
            <a:endParaRPr lang="en-CA"/>
          </a:p>
        </p:txBody>
      </p:sp>
      <p:sp>
        <p:nvSpPr>
          <p:cNvPr id="7" name="Content Placeholder 2"/>
          <p:cNvSpPr>
            <a:spLocks noGrp="1"/>
          </p:cNvSpPr>
          <p:nvPr>
            <p:ph sz="half" idx="13"/>
          </p:nvPr>
        </p:nvSpPr>
        <p:spPr>
          <a:xfrm>
            <a:off x="463943" y="1813718"/>
            <a:ext cx="2019300" cy="1267462"/>
          </a:xfrm>
          <a:solidFill>
            <a:schemeClr val="bg1">
              <a:lumMod val="85000"/>
            </a:schemeClr>
          </a:solidFill>
        </p:spPr>
        <p:txBody>
          <a:bodyPr anchor="ctr">
            <a:noAutofit/>
          </a:bodyPr>
          <a:lstStyle>
            <a:lvl1pPr marL="0" indent="0" algn="ctr">
              <a:buNone/>
              <a:defRPr sz="1800" b="1">
                <a:solidFill>
                  <a:schemeClr val="accent1">
                    <a:lumMod val="50000"/>
                  </a:schemeClr>
                </a:solidFill>
              </a:defRPr>
            </a:lvl1pPr>
            <a:lvl2pPr marL="457200" indent="0">
              <a:buNone/>
              <a:defRPr sz="2400"/>
            </a:lvl2pPr>
            <a:lvl3pPr marL="914400" indent="0">
              <a:buNone/>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dirty="0" smtClean="0"/>
              <a:t>Click to edit Master text styles</a:t>
            </a:r>
            <a:endParaRPr lang="en-CA" dirty="0"/>
          </a:p>
        </p:txBody>
      </p:sp>
      <p:sp>
        <p:nvSpPr>
          <p:cNvPr id="8" name="Title 1"/>
          <p:cNvSpPr>
            <a:spLocks noGrp="1"/>
          </p:cNvSpPr>
          <p:nvPr>
            <p:ph type="title"/>
          </p:nvPr>
        </p:nvSpPr>
        <p:spPr>
          <a:xfrm>
            <a:off x="457200" y="152400"/>
            <a:ext cx="8229600" cy="1143000"/>
          </a:xfrm>
        </p:spPr>
        <p:txBody>
          <a:bodyPr/>
          <a:lstStyle/>
          <a:p>
            <a:r>
              <a:rPr lang="en-US" dirty="0" smtClean="0"/>
              <a:t>Click to edit Master title style</a:t>
            </a:r>
            <a:endParaRPr lang="en-CA" dirty="0"/>
          </a:p>
        </p:txBody>
      </p:sp>
      <p:sp>
        <p:nvSpPr>
          <p:cNvPr id="9" name="Content Placeholder 2"/>
          <p:cNvSpPr>
            <a:spLocks noGrp="1"/>
          </p:cNvSpPr>
          <p:nvPr>
            <p:ph sz="half" idx="14"/>
          </p:nvPr>
        </p:nvSpPr>
        <p:spPr>
          <a:xfrm>
            <a:off x="457200" y="3258501"/>
            <a:ext cx="2019300" cy="1267462"/>
          </a:xfrm>
          <a:solidFill>
            <a:schemeClr val="bg1">
              <a:lumMod val="85000"/>
            </a:schemeClr>
          </a:solidFill>
        </p:spPr>
        <p:txBody>
          <a:bodyPr anchor="ctr">
            <a:noAutofit/>
          </a:bodyPr>
          <a:lstStyle>
            <a:lvl1pPr marL="0" indent="0" algn="ctr">
              <a:buNone/>
              <a:defRPr sz="1800" b="1">
                <a:solidFill>
                  <a:schemeClr val="accent1">
                    <a:lumMod val="50000"/>
                  </a:schemeClr>
                </a:solidFill>
              </a:defRPr>
            </a:lvl1pPr>
            <a:lvl2pPr marL="457200" indent="0">
              <a:buNone/>
              <a:defRPr sz="2400"/>
            </a:lvl2pPr>
            <a:lvl3pPr marL="914400" indent="0">
              <a:buNone/>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dirty="0" smtClean="0"/>
              <a:t>Click to edit Master text styles</a:t>
            </a:r>
            <a:endParaRPr lang="en-CA" dirty="0"/>
          </a:p>
        </p:txBody>
      </p:sp>
      <p:sp>
        <p:nvSpPr>
          <p:cNvPr id="10" name="Content Placeholder 2"/>
          <p:cNvSpPr>
            <a:spLocks noGrp="1"/>
          </p:cNvSpPr>
          <p:nvPr>
            <p:ph sz="half" idx="15"/>
          </p:nvPr>
        </p:nvSpPr>
        <p:spPr>
          <a:xfrm>
            <a:off x="457200" y="4752338"/>
            <a:ext cx="2019300" cy="1267462"/>
          </a:xfrm>
          <a:solidFill>
            <a:schemeClr val="bg1">
              <a:lumMod val="85000"/>
            </a:schemeClr>
          </a:solidFill>
        </p:spPr>
        <p:txBody>
          <a:bodyPr anchor="ctr">
            <a:noAutofit/>
          </a:bodyPr>
          <a:lstStyle>
            <a:lvl1pPr marL="0" indent="0" algn="ctr">
              <a:buNone/>
              <a:defRPr sz="1800" b="1">
                <a:solidFill>
                  <a:schemeClr val="accent1">
                    <a:lumMod val="50000"/>
                  </a:schemeClr>
                </a:solidFill>
              </a:defRPr>
            </a:lvl1pPr>
            <a:lvl2pPr marL="457200" indent="0">
              <a:buNone/>
              <a:defRPr sz="2400"/>
            </a:lvl2pPr>
            <a:lvl3pPr marL="914400" indent="0">
              <a:buNone/>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dirty="0" smtClean="0"/>
              <a:t>Click to edit Master text styles</a:t>
            </a:r>
            <a:endParaRPr lang="en-CA" dirty="0"/>
          </a:p>
        </p:txBody>
      </p:sp>
      <p:sp>
        <p:nvSpPr>
          <p:cNvPr id="12" name="Content Placeholder 2"/>
          <p:cNvSpPr>
            <a:spLocks noGrp="1"/>
          </p:cNvSpPr>
          <p:nvPr>
            <p:ph sz="half" idx="16"/>
          </p:nvPr>
        </p:nvSpPr>
        <p:spPr>
          <a:xfrm>
            <a:off x="2743200" y="3258501"/>
            <a:ext cx="5715000" cy="1219200"/>
          </a:xfrm>
        </p:spPr>
        <p:txBody>
          <a:bodyPr>
            <a:noAutofit/>
          </a:bodyPr>
          <a:lstStyle>
            <a:lvl1pPr>
              <a:defRPr sz="1600"/>
            </a:lvl1pPr>
            <a:lvl2pPr>
              <a:defRPr sz="1400"/>
            </a:lvl2pPr>
            <a:lvl3pPr>
              <a:defRPr sz="1200"/>
            </a:lvl3pPr>
            <a:lvl4pPr>
              <a:defRPr sz="1100"/>
            </a:lvl4pPr>
            <a:lvl5pPr>
              <a:defRPr sz="11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13" name="Content Placeholder 2"/>
          <p:cNvSpPr>
            <a:spLocks noGrp="1"/>
          </p:cNvSpPr>
          <p:nvPr>
            <p:ph sz="half" idx="17"/>
          </p:nvPr>
        </p:nvSpPr>
        <p:spPr>
          <a:xfrm>
            <a:off x="2743200" y="4782501"/>
            <a:ext cx="5715000" cy="1219200"/>
          </a:xfrm>
        </p:spPr>
        <p:txBody>
          <a:bodyPr>
            <a:noAutofit/>
          </a:bodyPr>
          <a:lstStyle>
            <a:lvl1pPr>
              <a:defRPr sz="1600"/>
            </a:lvl1pPr>
            <a:lvl2pPr>
              <a:defRPr sz="1400"/>
            </a:lvl2pPr>
            <a:lvl3pPr>
              <a:defRPr sz="1200"/>
            </a:lvl3pPr>
            <a:lvl4pPr>
              <a:defRPr sz="1100"/>
            </a:lvl4pPr>
            <a:lvl5pPr>
              <a:defRPr sz="11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14" name="Content Placeholder 2"/>
          <p:cNvSpPr>
            <a:spLocks noGrp="1"/>
          </p:cNvSpPr>
          <p:nvPr>
            <p:ph sz="half" idx="18"/>
          </p:nvPr>
        </p:nvSpPr>
        <p:spPr>
          <a:xfrm>
            <a:off x="2743200" y="1828800"/>
            <a:ext cx="5715000" cy="1219200"/>
          </a:xfrm>
        </p:spPr>
        <p:txBody>
          <a:bodyPr>
            <a:noAutofit/>
          </a:bodyPr>
          <a:lstStyle>
            <a:lvl1pPr>
              <a:defRPr sz="1600"/>
            </a:lvl1pPr>
            <a:lvl2pPr>
              <a:defRPr sz="1400"/>
            </a:lvl2pPr>
            <a:lvl3pPr>
              <a:defRPr sz="1200"/>
            </a:lvl3pPr>
            <a:lvl4pPr>
              <a:defRPr sz="1100"/>
            </a:lvl4pPr>
            <a:lvl5pPr>
              <a:defRPr sz="11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val="1090270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553200"/>
            <a:ext cx="2133600" cy="288925"/>
          </a:xfrm>
          <a:prstGeom prst="rect">
            <a:avLst/>
          </a:prstGeom>
        </p:spPr>
        <p:txBody>
          <a:bodyPr/>
          <a:lstStyle/>
          <a:p>
            <a:fld id="{B826088B-887D-40C2-8EC1-A3FEEA9CFF46}" type="datetimeFigureOut">
              <a:rPr lang="en-CA" smtClean="0"/>
              <a:t>2019-05-08</a:t>
            </a:fld>
            <a:endParaRPr lang="en-CA"/>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CA"/>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CC8D5A0-31AC-4DAC-8B4C-5C3A4C84E77C}" type="slidenum">
              <a:rPr lang="en-CA" smtClean="0"/>
              <a:t>‹#›</a:t>
            </a:fld>
            <a:endParaRPr lang="en-CA"/>
          </a:p>
        </p:txBody>
      </p:sp>
    </p:spTree>
    <p:extLst>
      <p:ext uri="{BB962C8B-B14F-4D97-AF65-F5344CB8AC3E}">
        <p14:creationId xmlns:p14="http://schemas.microsoft.com/office/powerpoint/2010/main" val="1157968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553200"/>
            <a:ext cx="2133600" cy="288925"/>
          </a:xfrm>
          <a:prstGeom prst="rect">
            <a:avLst/>
          </a:prstGeom>
        </p:spPr>
        <p:txBody>
          <a:bodyPr/>
          <a:lstStyle/>
          <a:p>
            <a:fld id="{B826088B-887D-40C2-8EC1-A3FEEA9CFF46}" type="datetimeFigureOut">
              <a:rPr lang="en-CA" smtClean="0"/>
              <a:t>2019-05-08</a:t>
            </a:fld>
            <a:endParaRPr lang="en-CA"/>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CA"/>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CC8D5A0-31AC-4DAC-8B4C-5C3A4C84E77C}" type="slidenum">
              <a:rPr lang="en-CA" smtClean="0"/>
              <a:t>‹#›</a:t>
            </a:fld>
            <a:endParaRPr lang="en-CA"/>
          </a:p>
        </p:txBody>
      </p:sp>
    </p:spTree>
    <p:extLst>
      <p:ext uri="{BB962C8B-B14F-4D97-AF65-F5344CB8AC3E}">
        <p14:creationId xmlns:p14="http://schemas.microsoft.com/office/powerpoint/2010/main" val="1602203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35">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152400"/>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CA"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Tree>
    <p:extLst>
      <p:ext uri="{BB962C8B-B14F-4D97-AF65-F5344CB8AC3E}">
        <p14:creationId xmlns:p14="http://schemas.microsoft.com/office/powerpoint/2010/main" val="2118823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 id="2147483666" r:id="rId14"/>
    <p:sldLayoutId id="2147483661" r:id="rId15"/>
    <p:sldLayoutId id="2147483663" r:id="rId16"/>
    <p:sldLayoutId id="2147483664" r:id="rId17"/>
    <p:sldLayoutId id="2147483665"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Lst>
  <p:txStyles>
    <p:titleStyle>
      <a:lvl1pPr algn="ctr" defTabSz="914400" rtl="0" eaLnBrk="1" latinLnBrk="0" hangingPunct="1">
        <a:spcBef>
          <a:spcPct val="0"/>
        </a:spcBef>
        <a:buNone/>
        <a:defRPr sz="4400" kern="1200" cap="none" baseline="0">
          <a:solidFill>
            <a:schemeClr val="bg1"/>
          </a:solidFill>
          <a:latin typeface="+mj-lt"/>
          <a:ea typeface="+mj-ea"/>
          <a:cs typeface="+mj-cs"/>
        </a:defRPr>
      </a:lvl1pPr>
    </p:titleStyle>
    <p:bodyStyle>
      <a:lvl1pPr marL="342900" indent="-342900" algn="l" defTabSz="914400" rtl="0" eaLnBrk="1" latinLnBrk="0" hangingPunct="1">
        <a:spcBef>
          <a:spcPct val="20000"/>
        </a:spcBef>
        <a:buClr>
          <a:srgbClr val="993366"/>
        </a:buClr>
        <a:buFont typeface="Arial" panose="020B0604020202020204" pitchFamily="34" charset="0"/>
        <a:buChar char="•"/>
        <a:defRPr sz="3200" kern="1200">
          <a:solidFill>
            <a:schemeClr val="tx1">
              <a:lumMod val="75000"/>
              <a:lumOff val="25000"/>
            </a:schemeClr>
          </a:solidFill>
          <a:latin typeface="+mn-lt"/>
          <a:ea typeface="+mn-ea"/>
          <a:cs typeface="+mn-cs"/>
        </a:defRPr>
      </a:lvl1pPr>
      <a:lvl2pPr marL="742950" indent="-285750" algn="l" defTabSz="914400" rtl="0" eaLnBrk="1" latinLnBrk="0" hangingPunct="1">
        <a:spcBef>
          <a:spcPct val="20000"/>
        </a:spcBef>
        <a:buClr>
          <a:srgbClr val="993366"/>
        </a:buClr>
        <a:buFont typeface="Arial" panose="020B0604020202020204" pitchFamily="34" charset="0"/>
        <a:buChar char="–"/>
        <a:defRPr sz="2800" kern="1200">
          <a:solidFill>
            <a:schemeClr val="tx1">
              <a:lumMod val="75000"/>
              <a:lumOff val="25000"/>
            </a:schemeClr>
          </a:solidFill>
          <a:latin typeface="+mn-lt"/>
          <a:ea typeface="+mn-ea"/>
          <a:cs typeface="+mn-cs"/>
        </a:defRPr>
      </a:lvl2pPr>
      <a:lvl3pPr marL="1143000" indent="-228600" algn="l" defTabSz="914400" rtl="0" eaLnBrk="1" latinLnBrk="0" hangingPunct="1">
        <a:spcBef>
          <a:spcPct val="20000"/>
        </a:spcBef>
        <a:buClr>
          <a:srgbClr val="993366"/>
        </a:buClr>
        <a:buFont typeface="Arial" panose="020B0604020202020204" pitchFamily="34" charset="0"/>
        <a:buChar char="•"/>
        <a:defRPr sz="2400" kern="1200">
          <a:solidFill>
            <a:schemeClr val="tx1">
              <a:lumMod val="75000"/>
              <a:lumOff val="25000"/>
            </a:schemeClr>
          </a:solidFill>
          <a:latin typeface="+mn-lt"/>
          <a:ea typeface="+mn-ea"/>
          <a:cs typeface="+mn-cs"/>
        </a:defRPr>
      </a:lvl3pPr>
      <a:lvl4pPr marL="1600200" indent="-228600" algn="l" defTabSz="914400" rtl="0" eaLnBrk="1" latinLnBrk="0" hangingPunct="1">
        <a:spcBef>
          <a:spcPct val="20000"/>
        </a:spcBef>
        <a:buClr>
          <a:srgbClr val="993366"/>
        </a:buClr>
        <a:buFont typeface="Arial" panose="020B0604020202020204" pitchFamily="34" charset="0"/>
        <a:buChar char="–"/>
        <a:defRPr sz="2000" kern="1200">
          <a:solidFill>
            <a:schemeClr val="tx1">
              <a:lumMod val="75000"/>
              <a:lumOff val="25000"/>
            </a:schemeClr>
          </a:solidFill>
          <a:latin typeface="+mn-lt"/>
          <a:ea typeface="+mn-ea"/>
          <a:cs typeface="+mn-cs"/>
        </a:defRPr>
      </a:lvl4pPr>
      <a:lvl5pPr marL="2057400" indent="-228600" algn="l" defTabSz="914400" rtl="0" eaLnBrk="1" latinLnBrk="0" hangingPunct="1">
        <a:spcBef>
          <a:spcPct val="20000"/>
        </a:spcBef>
        <a:buClr>
          <a:srgbClr val="993366"/>
        </a:buClr>
        <a:buFont typeface="Arial" panose="020B0604020202020204" pitchFamily="34" charset="0"/>
        <a:buChar char="»"/>
        <a:defRPr sz="2000" kern="1200">
          <a:solidFill>
            <a:schemeClr val="tx1">
              <a:lumMod val="75000"/>
              <a:lumOff val="2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2.xml"/><Relationship Id="rId1" Type="http://schemas.openxmlformats.org/officeDocument/2006/relationships/tags" Target="../tags/tag21.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4.xml"/><Relationship Id="rId1" Type="http://schemas.openxmlformats.org/officeDocument/2006/relationships/tags" Target="../tags/tag23.xml"/><Relationship Id="rId4"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6.xml"/><Relationship Id="rId1" Type="http://schemas.openxmlformats.org/officeDocument/2006/relationships/tags" Target="../tags/tag25.xml"/><Relationship Id="rId4"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8.xml"/><Relationship Id="rId1" Type="http://schemas.openxmlformats.org/officeDocument/2006/relationships/tags" Target="../tags/tag27.xml"/><Relationship Id="rId4"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0.xml"/><Relationship Id="rId1" Type="http://schemas.openxmlformats.org/officeDocument/2006/relationships/tags" Target="../tags/tag29.xml"/><Relationship Id="rId4"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3" Type="http://schemas.openxmlformats.org/officeDocument/2006/relationships/tags" Target="../tags/tag33.xml"/><Relationship Id="rId7" Type="http://schemas.openxmlformats.org/officeDocument/2006/relationships/notesSlide" Target="../notesSlides/notesSlide12.xml"/><Relationship Id="rId2" Type="http://schemas.openxmlformats.org/officeDocument/2006/relationships/tags" Target="../tags/tag32.xml"/><Relationship Id="rId1" Type="http://schemas.openxmlformats.org/officeDocument/2006/relationships/tags" Target="../tags/tag31.xml"/><Relationship Id="rId6" Type="http://schemas.openxmlformats.org/officeDocument/2006/relationships/slideLayout" Target="../slideLayouts/slideLayout12.xml"/><Relationship Id="rId5" Type="http://schemas.openxmlformats.org/officeDocument/2006/relationships/tags" Target="../tags/tag35.xml"/><Relationship Id="rId4" Type="http://schemas.openxmlformats.org/officeDocument/2006/relationships/tags" Target="../tags/tag34.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7.xml"/><Relationship Id="rId1" Type="http://schemas.openxmlformats.org/officeDocument/2006/relationships/tags" Target="../tags/tag36.xml"/><Relationship Id="rId4"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9.xml"/><Relationship Id="rId1" Type="http://schemas.openxmlformats.org/officeDocument/2006/relationships/tags" Target="../tags/tag38.xml"/><Relationship Id="rId4"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0.xml"/></Relationships>
</file>

<file path=ppt/slides/_rels/slide19.xml.rels><?xml version="1.0" encoding="UTF-8" standalone="yes"?>
<Relationships xmlns="http://schemas.openxmlformats.org/package/2006/relationships"><Relationship Id="rId3" Type="http://schemas.openxmlformats.org/officeDocument/2006/relationships/tags" Target="../tags/tag43.xml"/><Relationship Id="rId7" Type="http://schemas.openxmlformats.org/officeDocument/2006/relationships/notesSlide" Target="../notesSlides/notesSlide15.xml"/><Relationship Id="rId2" Type="http://schemas.openxmlformats.org/officeDocument/2006/relationships/tags" Target="../tags/tag42.xml"/><Relationship Id="rId1" Type="http://schemas.openxmlformats.org/officeDocument/2006/relationships/tags" Target="../tags/tag41.xml"/><Relationship Id="rId6" Type="http://schemas.openxmlformats.org/officeDocument/2006/relationships/slideLayout" Target="../slideLayouts/slideLayout12.xml"/><Relationship Id="rId5" Type="http://schemas.openxmlformats.org/officeDocument/2006/relationships/tags" Target="../tags/tag45.xml"/><Relationship Id="rId4" Type="http://schemas.openxmlformats.org/officeDocument/2006/relationships/tags" Target="../tags/tag44.xml"/></Relationships>
</file>

<file path=ppt/slides/_rels/slide2.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5" Type="http://schemas.openxmlformats.org/officeDocument/2006/relationships/notesSlide" Target="../notesSlides/notesSlide1.xml"/><Relationship Id="rId4"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7.xml"/><Relationship Id="rId1" Type="http://schemas.openxmlformats.org/officeDocument/2006/relationships/tags" Target="../tags/tag46.xml"/><Relationship Id="rId4" Type="http://schemas.openxmlformats.org/officeDocument/2006/relationships/notesSlide" Target="../notesSlides/notesSlide16.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9.xml"/><Relationship Id="rId1" Type="http://schemas.openxmlformats.org/officeDocument/2006/relationships/tags" Target="../tags/tag48.xml"/><Relationship Id="rId4" Type="http://schemas.openxmlformats.org/officeDocument/2006/relationships/notesSlide" Target="../notesSlides/notesSlide17.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1.xml"/><Relationship Id="rId1" Type="http://schemas.openxmlformats.org/officeDocument/2006/relationships/tags" Target="../tags/tag50.xml"/><Relationship Id="rId4" Type="http://schemas.openxmlformats.org/officeDocument/2006/relationships/notesSlide" Target="../notesSlides/notesSlide18.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3.xml"/><Relationship Id="rId1" Type="http://schemas.openxmlformats.org/officeDocument/2006/relationships/tags" Target="../tags/tag52.xml"/><Relationship Id="rId4" Type="http://schemas.openxmlformats.org/officeDocument/2006/relationships/notesSlide" Target="../notesSlides/notesSlide19.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5.xml"/><Relationship Id="rId1" Type="http://schemas.openxmlformats.org/officeDocument/2006/relationships/tags" Target="../tags/tag54.xml"/><Relationship Id="rId4" Type="http://schemas.openxmlformats.org/officeDocument/2006/relationships/notesSlide" Target="../notesSlides/notesSlide20.xml"/></Relationships>
</file>

<file path=ppt/slides/_rels/slide25.xml.rels><?xml version="1.0" encoding="UTF-8" standalone="yes"?>
<Relationships xmlns="http://schemas.openxmlformats.org/package/2006/relationships"><Relationship Id="rId3" Type="http://schemas.openxmlformats.org/officeDocument/2006/relationships/tags" Target="../tags/tag58.xml"/><Relationship Id="rId7" Type="http://schemas.openxmlformats.org/officeDocument/2006/relationships/notesSlide" Target="../notesSlides/notesSlide21.xml"/><Relationship Id="rId2" Type="http://schemas.openxmlformats.org/officeDocument/2006/relationships/tags" Target="../tags/tag57.xml"/><Relationship Id="rId1" Type="http://schemas.openxmlformats.org/officeDocument/2006/relationships/tags" Target="../tags/tag56.xml"/><Relationship Id="rId6" Type="http://schemas.openxmlformats.org/officeDocument/2006/relationships/slideLayout" Target="../slideLayouts/slideLayout12.xml"/><Relationship Id="rId5" Type="http://schemas.openxmlformats.org/officeDocument/2006/relationships/tags" Target="../tags/tag60.xml"/><Relationship Id="rId4" Type="http://schemas.openxmlformats.org/officeDocument/2006/relationships/tags" Target="../tags/tag59.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0.xml"/><Relationship Id="rId1" Type="http://schemas.openxmlformats.org/officeDocument/2006/relationships/tags" Target="../tags/tag9.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tags" Target="../tags/tag11.xml"/><Relationship Id="rId4"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xml"/><Relationship Id="rId1" Type="http://schemas.openxmlformats.org/officeDocument/2006/relationships/tags" Target="../tags/tag15.xml"/><Relationship Id="rId4"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tags" Target="../tags/tag17.xml"/><Relationship Id="rId4"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0.xml"/><Relationship Id="rId1" Type="http://schemas.openxmlformats.org/officeDocument/2006/relationships/tags" Target="../tags/tag19.xml"/><Relationship Id="rId4"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050"/>
          <p:cNvSpPr>
            <a:spLocks noGrp="1" noChangeArrowheads="1"/>
          </p:cNvSpPr>
          <p:nvPr>
            <p:ph type="title"/>
            <p:custDataLst>
              <p:tags r:id="rId1"/>
            </p:custDataLst>
          </p:nvPr>
        </p:nvSpPr>
        <p:spPr>
          <a:xfrm>
            <a:off x="457200" y="1447800"/>
            <a:ext cx="8229600" cy="1143000"/>
          </a:xfrm>
        </p:spPr>
        <p:txBody>
          <a:bodyPr>
            <a:noAutofit/>
          </a:bodyPr>
          <a:lstStyle/>
          <a:p>
            <a:r>
              <a:rPr lang="fr-CA" dirty="0" smtClean="0"/>
              <a:t>S’attaquer aux inégalités entre les sexes et à la discrimination systémique</a:t>
            </a:r>
            <a:endParaRPr lang="fr-CA" altLang="en-US" dirty="0" smtClean="0"/>
          </a:p>
        </p:txBody>
      </p:sp>
      <p:sp>
        <p:nvSpPr>
          <p:cNvPr id="5" name="Text Placeholder 4"/>
          <p:cNvSpPr>
            <a:spLocks noGrp="1"/>
          </p:cNvSpPr>
          <p:nvPr>
            <p:ph type="body" sz="quarter" idx="10"/>
            <p:custDataLst>
              <p:tags r:id="rId2"/>
            </p:custDataLst>
          </p:nvPr>
        </p:nvSpPr>
        <p:spPr>
          <a:xfrm>
            <a:off x="457200" y="2590800"/>
            <a:ext cx="5257800" cy="1143000"/>
          </a:xfrm>
        </p:spPr>
        <p:txBody>
          <a:bodyPr/>
          <a:lstStyle/>
          <a:p>
            <a:r>
              <a:rPr lang="fr-CA" dirty="0" err="1" smtClean="0">
                <a:solidFill>
                  <a:srgbClr val="FF9933"/>
                </a:solidFill>
              </a:rPr>
              <a:t>Shaheen</a:t>
            </a:r>
            <a:r>
              <a:rPr lang="fr-CA" dirty="0" smtClean="0">
                <a:solidFill>
                  <a:srgbClr val="FF9933"/>
                </a:solidFill>
              </a:rPr>
              <a:t> </a:t>
            </a:r>
            <a:r>
              <a:rPr lang="fr-CA" dirty="0" err="1" smtClean="0">
                <a:solidFill>
                  <a:srgbClr val="FF9933"/>
                </a:solidFill>
              </a:rPr>
              <a:t>Azmi</a:t>
            </a:r>
            <a:r>
              <a:rPr lang="fr-CA" dirty="0" smtClean="0">
                <a:solidFill>
                  <a:srgbClr val="FF9933"/>
                </a:solidFill>
              </a:rPr>
              <a:t>, CODP</a:t>
            </a:r>
            <a:endParaRPr lang="fr-CA" dirty="0">
              <a:solidFill>
                <a:srgbClr val="FF9933"/>
              </a:solidFill>
            </a:endParaRPr>
          </a:p>
        </p:txBody>
      </p:sp>
      <p:sp>
        <p:nvSpPr>
          <p:cNvPr id="6" name="Rectangle 2"/>
          <p:cNvSpPr txBox="1">
            <a:spLocks noChangeArrowheads="1"/>
          </p:cNvSpPr>
          <p:nvPr>
            <p:custDataLst>
              <p:tags r:id="rId3"/>
            </p:custDataLst>
          </p:nvPr>
        </p:nvSpPr>
        <p:spPr bwMode="auto">
          <a:xfrm>
            <a:off x="0" y="3733800"/>
            <a:ext cx="9144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kumimoji="1" sz="3600" b="1">
                <a:solidFill>
                  <a:schemeClr val="tx2"/>
                </a:solidFill>
                <a:latin typeface="Arial" charset="0"/>
                <a:ea typeface="+mj-ea"/>
                <a:cs typeface="+mj-cs"/>
              </a:defRPr>
            </a:lvl1pPr>
            <a:lvl2pPr algn="l" rtl="0" eaLnBrk="0" fontAlgn="base" hangingPunct="0">
              <a:spcBef>
                <a:spcPct val="0"/>
              </a:spcBef>
              <a:spcAft>
                <a:spcPct val="0"/>
              </a:spcAft>
              <a:defRPr kumimoji="1" sz="4400">
                <a:solidFill>
                  <a:schemeClr val="tx2"/>
                </a:solidFill>
                <a:latin typeface="Times New Roman" pitchFamily="18" charset="0"/>
              </a:defRPr>
            </a:lvl2pPr>
            <a:lvl3pPr algn="l" rtl="0" eaLnBrk="0" fontAlgn="base" hangingPunct="0">
              <a:spcBef>
                <a:spcPct val="0"/>
              </a:spcBef>
              <a:spcAft>
                <a:spcPct val="0"/>
              </a:spcAft>
              <a:defRPr kumimoji="1" sz="4400">
                <a:solidFill>
                  <a:schemeClr val="tx2"/>
                </a:solidFill>
                <a:latin typeface="Times New Roman" pitchFamily="18" charset="0"/>
              </a:defRPr>
            </a:lvl3pPr>
            <a:lvl4pPr algn="l" rtl="0" eaLnBrk="0" fontAlgn="base" hangingPunct="0">
              <a:spcBef>
                <a:spcPct val="0"/>
              </a:spcBef>
              <a:spcAft>
                <a:spcPct val="0"/>
              </a:spcAft>
              <a:defRPr kumimoji="1" sz="4400">
                <a:solidFill>
                  <a:schemeClr val="tx2"/>
                </a:solidFill>
                <a:latin typeface="Times New Roman" pitchFamily="18" charset="0"/>
              </a:defRPr>
            </a:lvl4pPr>
            <a:lvl5pPr algn="l" rtl="0" eaLnBrk="0" fontAlgn="base" hangingPunct="0">
              <a:spcBef>
                <a:spcPct val="0"/>
              </a:spcBef>
              <a:spcAft>
                <a:spcPct val="0"/>
              </a:spcAft>
              <a:defRPr kumimoji="1" sz="4400">
                <a:solidFill>
                  <a:schemeClr val="tx2"/>
                </a:solidFill>
                <a:latin typeface="Times New Roman" pitchFamily="18" charset="0"/>
              </a:defRPr>
            </a:lvl5pPr>
            <a:lvl6pPr marL="457200" algn="l" rtl="0" eaLnBrk="0" fontAlgn="base" hangingPunct="0">
              <a:spcBef>
                <a:spcPct val="0"/>
              </a:spcBef>
              <a:spcAft>
                <a:spcPct val="0"/>
              </a:spcAft>
              <a:defRPr kumimoji="1" sz="4400">
                <a:solidFill>
                  <a:schemeClr val="tx2"/>
                </a:solidFill>
                <a:latin typeface="Times New Roman" pitchFamily="18" charset="0"/>
              </a:defRPr>
            </a:lvl6pPr>
            <a:lvl7pPr marL="914400" algn="l" rtl="0" eaLnBrk="0" fontAlgn="base" hangingPunct="0">
              <a:spcBef>
                <a:spcPct val="0"/>
              </a:spcBef>
              <a:spcAft>
                <a:spcPct val="0"/>
              </a:spcAft>
              <a:defRPr kumimoji="1" sz="4400">
                <a:solidFill>
                  <a:schemeClr val="tx2"/>
                </a:solidFill>
                <a:latin typeface="Times New Roman" pitchFamily="18" charset="0"/>
              </a:defRPr>
            </a:lvl7pPr>
            <a:lvl8pPr marL="1371600" algn="l" rtl="0" eaLnBrk="0" fontAlgn="base" hangingPunct="0">
              <a:spcBef>
                <a:spcPct val="0"/>
              </a:spcBef>
              <a:spcAft>
                <a:spcPct val="0"/>
              </a:spcAft>
              <a:defRPr kumimoji="1" sz="4400">
                <a:solidFill>
                  <a:schemeClr val="tx2"/>
                </a:solidFill>
                <a:latin typeface="Times New Roman" pitchFamily="18" charset="0"/>
              </a:defRPr>
            </a:lvl8pPr>
            <a:lvl9pPr marL="1828800" algn="l" rtl="0" eaLnBrk="0" fontAlgn="base" hangingPunct="0">
              <a:spcBef>
                <a:spcPct val="0"/>
              </a:spcBef>
              <a:spcAft>
                <a:spcPct val="0"/>
              </a:spcAft>
              <a:defRPr kumimoji="1" sz="4400">
                <a:solidFill>
                  <a:schemeClr val="tx2"/>
                </a:solidFill>
                <a:latin typeface="Times New Roman" pitchFamily="18" charset="0"/>
              </a:defRPr>
            </a:lvl9pPr>
          </a:lstStyle>
          <a:p>
            <a:pPr>
              <a:defRPr/>
            </a:pPr>
            <a:r>
              <a:rPr lang="fr-CA" altLang="en-US" sz="1800" b="0" i="1" kern="0" dirty="0" smtClean="0"/>
              <a:t/>
            </a:r>
            <a:br>
              <a:rPr lang="fr-CA" altLang="en-US" sz="1800" b="0" i="1" kern="0" dirty="0" smtClean="0"/>
            </a:br>
            <a:endParaRPr lang="fr-CA" altLang="en-US" sz="1800" kern="0" dirty="0" smtClean="0">
              <a:solidFill>
                <a:schemeClr val="tx1"/>
              </a:solidFill>
            </a:endParaRPr>
          </a:p>
        </p:txBody>
      </p:sp>
    </p:spTree>
    <p:extLst>
      <p:ext uri="{BB962C8B-B14F-4D97-AF65-F5344CB8AC3E}">
        <p14:creationId xmlns:p14="http://schemas.microsoft.com/office/powerpoint/2010/main" val="5128966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dirty="0" smtClean="0"/>
              <a:t>Définition de la CODP</a:t>
            </a:r>
            <a:endParaRPr lang="fr-CA" dirty="0"/>
          </a:p>
        </p:txBody>
      </p:sp>
      <p:sp>
        <p:nvSpPr>
          <p:cNvPr id="3" name="Content Placeholder 2"/>
          <p:cNvSpPr>
            <a:spLocks noGrp="1"/>
          </p:cNvSpPr>
          <p:nvPr>
            <p:ph idx="1"/>
            <p:custDataLst>
              <p:tags r:id="rId2"/>
            </p:custDataLst>
          </p:nvPr>
        </p:nvSpPr>
        <p:spPr/>
        <p:txBody>
          <a:bodyPr>
            <a:normAutofit fontScale="92500"/>
          </a:bodyPr>
          <a:lstStyle/>
          <a:p>
            <a:r>
              <a:rPr lang="fr-CA" dirty="0" smtClean="0"/>
              <a:t>La discrimination systémique ou </a:t>
            </a:r>
            <a:r>
              <a:rPr lang="fr-CA" dirty="0"/>
              <a:t>institutionnalisée consiste en des types de comportements, politiques ou pratiques qui font partie des structures sociales ou administratives d’une organisation, et qui créent ou perpétuent une position de désavantage relatif pour des personnes désignées par le </a:t>
            </a:r>
            <a:r>
              <a:rPr lang="fr-CA" i="1" dirty="0"/>
              <a:t>Code</a:t>
            </a:r>
            <a:r>
              <a:rPr lang="fr-CA" dirty="0"/>
              <a:t>.</a:t>
            </a:r>
            <a:endParaRPr lang="fr-CA" dirty="0" smtClean="0"/>
          </a:p>
          <a:p>
            <a:r>
              <a:rPr lang="fr-CA" dirty="0" smtClean="0"/>
              <a:t>Ces comportements peuvent paraître neutres en surface, mais avoir un effet d’exclusion.</a:t>
            </a:r>
          </a:p>
        </p:txBody>
      </p:sp>
    </p:spTree>
    <p:extLst>
      <p:ext uri="{BB962C8B-B14F-4D97-AF65-F5344CB8AC3E}">
        <p14:creationId xmlns:p14="http://schemas.microsoft.com/office/powerpoint/2010/main" val="3522978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custDataLst>
              <p:tags r:id="rId1"/>
            </p:custDataLst>
          </p:nvPr>
        </p:nvSpPr>
        <p:spPr/>
        <p:txBody>
          <a:bodyPr/>
          <a:lstStyle/>
          <a:p>
            <a:r>
              <a:rPr lang="fr-CA" altLang="en-US" dirty="0" smtClean="0"/>
              <a:t>Éléments clés</a:t>
            </a:r>
          </a:p>
        </p:txBody>
      </p:sp>
      <p:sp>
        <p:nvSpPr>
          <p:cNvPr id="16387" name="Rectangle 3"/>
          <p:cNvSpPr>
            <a:spLocks noGrp="1" noChangeArrowheads="1"/>
          </p:cNvSpPr>
          <p:nvPr>
            <p:ph idx="1"/>
            <p:custDataLst>
              <p:tags r:id="rId2"/>
            </p:custDataLst>
          </p:nvPr>
        </p:nvSpPr>
        <p:spPr>
          <a:xfrm>
            <a:off x="228600" y="1600200"/>
            <a:ext cx="8686800" cy="4525963"/>
          </a:xfrm>
        </p:spPr>
        <p:txBody>
          <a:bodyPr>
            <a:normAutofit fontScale="92500" lnSpcReduction="10000"/>
          </a:bodyPr>
          <a:lstStyle/>
          <a:p>
            <a:pPr marL="0" indent="0">
              <a:buNone/>
            </a:pPr>
            <a:r>
              <a:rPr lang="fr-CA" altLang="en-US" sz="2800" b="1" dirty="0" smtClean="0"/>
              <a:t>« Systémique »</a:t>
            </a:r>
          </a:p>
          <a:p>
            <a:pPr lvl="1">
              <a:buFont typeface="Arial" panose="020B0604020202020204" pitchFamily="34" charset="0"/>
              <a:buChar char="•"/>
            </a:pPr>
            <a:r>
              <a:rPr lang="fr-CA" altLang="en-US" dirty="0" smtClean="0"/>
              <a:t>Répandu</a:t>
            </a:r>
          </a:p>
          <a:p>
            <a:pPr lvl="1">
              <a:buFont typeface="Arial" panose="020B0604020202020204" pitchFamily="34" charset="0"/>
              <a:buChar char="•"/>
            </a:pPr>
            <a:r>
              <a:rPr lang="fr-CA" altLang="en-US" dirty="0" smtClean="0"/>
              <a:t>Qui a des répercussions</a:t>
            </a:r>
          </a:p>
          <a:p>
            <a:pPr lvl="1">
              <a:spcAft>
                <a:spcPts val="1400"/>
              </a:spcAft>
              <a:buFont typeface="Arial" panose="020B0604020202020204" pitchFamily="34" charset="0"/>
              <a:buChar char="•"/>
            </a:pPr>
            <a:r>
              <a:rPr lang="fr-CA" altLang="en-US" dirty="0" smtClean="0"/>
              <a:t>Ancré dans des éléments plus généraux du système</a:t>
            </a:r>
          </a:p>
          <a:p>
            <a:pPr marL="85725" lvl="1" indent="0">
              <a:buNone/>
            </a:pPr>
            <a:r>
              <a:rPr lang="fr-CA" altLang="en-US" b="1" dirty="0" smtClean="0"/>
              <a:t>« Institutionnalisé » </a:t>
            </a:r>
          </a:p>
          <a:p>
            <a:pPr marL="942975" lvl="2" indent="-457200"/>
            <a:r>
              <a:rPr lang="fr-CA" altLang="en-US" sz="2800" dirty="0" smtClean="0"/>
              <a:t>La discrimination systémique se rapporte habituellement à la discrimination « institutionnalisée »</a:t>
            </a:r>
          </a:p>
          <a:p>
            <a:pPr marL="942975" lvl="2" indent="-457200"/>
            <a:r>
              <a:rPr lang="fr-CA" altLang="en-US" sz="2800" dirty="0" smtClean="0"/>
              <a:t>L’institution ou l’organisation est la principale structure</a:t>
            </a:r>
            <a:br>
              <a:rPr lang="fr-CA" altLang="en-US" sz="2800" dirty="0" smtClean="0"/>
            </a:br>
            <a:r>
              <a:rPr lang="fr-CA" altLang="en-US" sz="2800" dirty="0" smtClean="0"/>
              <a:t>concernée relativement aux droits humains fondés sur le </a:t>
            </a:r>
            <a:r>
              <a:rPr lang="fr-CA" altLang="en-US" sz="2800" i="1" dirty="0" smtClean="0"/>
              <a:t>Code</a:t>
            </a:r>
            <a:endParaRPr lang="fr-CA" altLang="en-US" sz="2800" dirty="0" smtClean="0"/>
          </a:p>
        </p:txBody>
      </p:sp>
    </p:spTree>
    <p:extLst>
      <p:ext uri="{BB962C8B-B14F-4D97-AF65-F5344CB8AC3E}">
        <p14:creationId xmlns:p14="http://schemas.microsoft.com/office/powerpoint/2010/main" val="10655466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custDataLst>
              <p:tags r:id="rId1"/>
            </p:custDataLst>
          </p:nvPr>
        </p:nvSpPr>
        <p:spPr/>
        <p:txBody>
          <a:bodyPr/>
          <a:lstStyle/>
          <a:p>
            <a:r>
              <a:rPr lang="fr-CA" altLang="en-US" dirty="0" smtClean="0"/>
              <a:t>Éléments clés </a:t>
            </a:r>
            <a:r>
              <a:rPr lang="fr-CA" altLang="en-US" sz="2400" dirty="0" smtClean="0"/>
              <a:t>(suite)</a:t>
            </a:r>
          </a:p>
        </p:txBody>
      </p:sp>
      <p:sp>
        <p:nvSpPr>
          <p:cNvPr id="16387" name="Rectangle 3"/>
          <p:cNvSpPr>
            <a:spLocks noGrp="1" noChangeArrowheads="1"/>
          </p:cNvSpPr>
          <p:nvPr>
            <p:ph idx="1"/>
            <p:custDataLst>
              <p:tags r:id="rId2"/>
            </p:custDataLst>
          </p:nvPr>
        </p:nvSpPr>
        <p:spPr/>
        <p:txBody>
          <a:bodyPr>
            <a:normAutofit fontScale="85000" lnSpcReduction="10000"/>
          </a:bodyPr>
          <a:lstStyle/>
          <a:p>
            <a:pPr marL="0" indent="0">
              <a:buNone/>
            </a:pPr>
            <a:r>
              <a:rPr lang="fr-CA" altLang="en-US" b="1" dirty="0" smtClean="0"/>
              <a:t>« Profils de comportement »</a:t>
            </a:r>
          </a:p>
          <a:p>
            <a:pPr lvl="1">
              <a:buFont typeface="Arial" panose="020B0604020202020204" pitchFamily="34" charset="0"/>
              <a:buChar char="•"/>
            </a:pPr>
            <a:r>
              <a:rPr lang="fr-CA" altLang="en-US" dirty="0"/>
              <a:t>C</a:t>
            </a:r>
            <a:r>
              <a:rPr lang="fr-CA" altLang="en-US" dirty="0" smtClean="0"/>
              <a:t>ulture, sous-culture</a:t>
            </a:r>
          </a:p>
          <a:p>
            <a:pPr lvl="1">
              <a:spcAft>
                <a:spcPts val="300"/>
              </a:spcAft>
              <a:buFont typeface="Arial" panose="020B0604020202020204" pitchFamily="34" charset="0"/>
              <a:buChar char="•"/>
            </a:pPr>
            <a:r>
              <a:rPr lang="fr-CA" altLang="en-US" dirty="0" smtClean="0"/>
              <a:t>Pas axés sur la personne</a:t>
            </a:r>
          </a:p>
          <a:p>
            <a:pPr marL="0" indent="0">
              <a:spcBef>
                <a:spcPts val="1200"/>
              </a:spcBef>
              <a:buNone/>
            </a:pPr>
            <a:r>
              <a:rPr lang="fr-CA" altLang="en-US" b="1" dirty="0" smtClean="0"/>
              <a:t>« Politiques ou pratiques »</a:t>
            </a:r>
          </a:p>
          <a:p>
            <a:pPr lvl="1">
              <a:buFont typeface="Arial" panose="020B0604020202020204" pitchFamily="34" charset="0"/>
              <a:buChar char="•"/>
            </a:pPr>
            <a:r>
              <a:rPr lang="fr-CA" altLang="en-US" dirty="0" smtClean="0"/>
              <a:t>Structures organisationnelles et processus</a:t>
            </a:r>
          </a:p>
          <a:p>
            <a:pPr lvl="1">
              <a:buFont typeface="Arial" panose="020B0604020202020204" pitchFamily="34" charset="0"/>
              <a:buChar char="•"/>
            </a:pPr>
            <a:r>
              <a:rPr lang="fr-CA" altLang="en-US" dirty="0" smtClean="0"/>
              <a:t>Installations</a:t>
            </a:r>
          </a:p>
          <a:p>
            <a:pPr lvl="1">
              <a:spcAft>
                <a:spcPts val="300"/>
              </a:spcAft>
              <a:buFont typeface="Arial" panose="020B0604020202020204" pitchFamily="34" charset="0"/>
              <a:buChar char="•"/>
            </a:pPr>
            <a:r>
              <a:rPr lang="fr-CA" altLang="en-US" dirty="0" smtClean="0"/>
              <a:t>Politiques, procédures, pratiques  </a:t>
            </a:r>
          </a:p>
          <a:p>
            <a:pPr marL="0" indent="0">
              <a:spcBef>
                <a:spcPts val="1200"/>
              </a:spcBef>
              <a:buNone/>
            </a:pPr>
            <a:r>
              <a:rPr lang="fr-CA" b="1" dirty="0" smtClean="0"/>
              <a:t>« Qui </a:t>
            </a:r>
            <a:r>
              <a:rPr lang="fr-CA" b="1" dirty="0"/>
              <a:t>créent ou perpétuent une position de désavantage relatif pour des personnes désignées par le </a:t>
            </a:r>
            <a:r>
              <a:rPr lang="fr-CA" b="1" i="1" dirty="0"/>
              <a:t>Code</a:t>
            </a:r>
            <a:r>
              <a:rPr lang="fr-CA" b="1" dirty="0" smtClean="0"/>
              <a:t> »</a:t>
            </a:r>
          </a:p>
          <a:p>
            <a:pPr lvl="1">
              <a:buFont typeface="Arial" panose="020B0604020202020204" pitchFamily="34" charset="0"/>
              <a:buChar char="•"/>
            </a:pPr>
            <a:r>
              <a:rPr lang="fr-CA" altLang="en-US" dirty="0" smtClean="0"/>
              <a:t>Discrimination</a:t>
            </a:r>
            <a:endParaRPr lang="fr-CA" altLang="en-US" dirty="0"/>
          </a:p>
        </p:txBody>
      </p:sp>
    </p:spTree>
    <p:extLst>
      <p:ext uri="{BB962C8B-B14F-4D97-AF65-F5344CB8AC3E}">
        <p14:creationId xmlns:p14="http://schemas.microsoft.com/office/powerpoint/2010/main" val="35081895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custDataLst>
              <p:tags r:id="rId1"/>
            </p:custDataLst>
          </p:nvPr>
        </p:nvSpPr>
        <p:spPr/>
        <p:txBody>
          <a:bodyPr/>
          <a:lstStyle/>
          <a:p>
            <a:r>
              <a:rPr lang="fr-CA" altLang="en-US" dirty="0" smtClean="0"/>
              <a:t>Normalisée</a:t>
            </a:r>
          </a:p>
        </p:txBody>
      </p:sp>
      <p:sp>
        <p:nvSpPr>
          <p:cNvPr id="27651" name="Rectangle 3"/>
          <p:cNvSpPr>
            <a:spLocks noGrp="1" noChangeArrowheads="1"/>
          </p:cNvSpPr>
          <p:nvPr>
            <p:ph idx="1"/>
            <p:custDataLst>
              <p:tags r:id="rId2"/>
            </p:custDataLst>
          </p:nvPr>
        </p:nvSpPr>
        <p:spPr>
          <a:xfrm>
            <a:off x="457200" y="1722437"/>
            <a:ext cx="8229600" cy="4525963"/>
          </a:xfrm>
        </p:spPr>
        <p:txBody>
          <a:bodyPr>
            <a:normAutofit/>
          </a:bodyPr>
          <a:lstStyle/>
          <a:p>
            <a:r>
              <a:rPr lang="fr-CA" altLang="en-US" sz="3800" dirty="0" smtClean="0"/>
              <a:t>La discrimination systémique se dissimule habituellement dans des éléments normalisés du système</a:t>
            </a:r>
          </a:p>
          <a:p>
            <a:r>
              <a:rPr lang="fr-CA" altLang="en-US" sz="3800" dirty="0" smtClean="0"/>
              <a:t>Les gens ne sont pas en mesure de détecter la discrimination systémique, car ils la perçoivent comme étant « normale »</a:t>
            </a:r>
          </a:p>
        </p:txBody>
      </p:sp>
    </p:spTree>
    <p:extLst>
      <p:ext uri="{BB962C8B-B14F-4D97-AF65-F5344CB8AC3E}">
        <p14:creationId xmlns:p14="http://schemas.microsoft.com/office/powerpoint/2010/main" val="8920584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custDataLst>
              <p:tags r:id="rId1"/>
            </p:custDataLst>
          </p:nvPr>
        </p:nvSpPr>
        <p:spPr/>
        <p:txBody>
          <a:bodyPr/>
          <a:lstStyle/>
          <a:p>
            <a:r>
              <a:rPr lang="fr-CA" altLang="en-US" dirty="0" smtClean="0"/>
              <a:t>« Discrimination ayant un effet préjudiciable »</a:t>
            </a:r>
          </a:p>
        </p:txBody>
      </p:sp>
      <p:sp>
        <p:nvSpPr>
          <p:cNvPr id="13315" name="Content Placeholder 2"/>
          <p:cNvSpPr>
            <a:spLocks noGrp="1"/>
          </p:cNvSpPr>
          <p:nvPr>
            <p:ph idx="1"/>
            <p:custDataLst>
              <p:tags r:id="rId2"/>
            </p:custDataLst>
          </p:nvPr>
        </p:nvSpPr>
        <p:spPr/>
        <p:txBody>
          <a:bodyPr>
            <a:normAutofit/>
          </a:bodyPr>
          <a:lstStyle/>
          <a:p>
            <a:r>
              <a:rPr lang="fr-CA" altLang="en-US" dirty="0" smtClean="0"/>
              <a:t>Un type de discrimination systémique institutionnalisée</a:t>
            </a:r>
          </a:p>
          <a:p>
            <a:r>
              <a:rPr lang="fr-CA" altLang="en-US" dirty="0" smtClean="0"/>
              <a:t>La « discrimination ayant un effet préjudiciable » se produit quand :</a:t>
            </a:r>
          </a:p>
          <a:p>
            <a:pPr lvl="1"/>
            <a:r>
              <a:rPr lang="fr-CA" altLang="en-US" dirty="0" smtClean="0"/>
              <a:t>des exigences d’apparence neutre s’appliquent de la même façon à tout le monde; et</a:t>
            </a:r>
          </a:p>
          <a:p>
            <a:pPr lvl="1"/>
            <a:r>
              <a:rPr lang="fr-CA" altLang="en-US" dirty="0" smtClean="0"/>
              <a:t>ont un effet moins favorable ou négatif sur les membres d’un groupe visé par le Code (c.-à-d. qu’elles constituent des « obstacles » à l’égalité).</a:t>
            </a:r>
          </a:p>
        </p:txBody>
      </p:sp>
    </p:spTree>
    <p:extLst>
      <p:ext uri="{BB962C8B-B14F-4D97-AF65-F5344CB8AC3E}">
        <p14:creationId xmlns:p14="http://schemas.microsoft.com/office/powerpoint/2010/main" val="38981706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26"/>
          <p:cNvSpPr>
            <a:spLocks noGrp="1" noChangeArrowheads="1"/>
          </p:cNvSpPr>
          <p:nvPr>
            <p:ph type="title"/>
            <p:custDataLst>
              <p:tags r:id="rId1"/>
            </p:custDataLst>
          </p:nvPr>
        </p:nvSpPr>
        <p:spPr/>
        <p:txBody>
          <a:bodyPr/>
          <a:lstStyle/>
          <a:p>
            <a:r>
              <a:rPr lang="fr-CA" altLang="en-US" dirty="0" smtClean="0"/>
              <a:t>Scénarios</a:t>
            </a:r>
          </a:p>
        </p:txBody>
      </p:sp>
      <p:sp>
        <p:nvSpPr>
          <p:cNvPr id="18435" name="Rectangle 1027"/>
          <p:cNvSpPr>
            <a:spLocks noGrp="1" noChangeArrowheads="1"/>
          </p:cNvSpPr>
          <p:nvPr>
            <p:ph sz="half" idx="13"/>
            <p:custDataLst>
              <p:tags r:id="rId2"/>
            </p:custDataLst>
          </p:nvPr>
        </p:nvSpPr>
        <p:spPr>
          <a:xfrm>
            <a:off x="463942" y="1447800"/>
            <a:ext cx="8222857" cy="1219200"/>
          </a:xfrm>
        </p:spPr>
        <p:txBody>
          <a:bodyPr>
            <a:normAutofit/>
          </a:bodyPr>
          <a:lstStyle/>
          <a:p>
            <a:r>
              <a:rPr lang="fr-CA" altLang="en-US" sz="3200" b="1" dirty="0" smtClean="0">
                <a:solidFill>
                  <a:srgbClr val="B30550"/>
                </a:solidFill>
              </a:rPr>
              <a:t>Pour chacun des scénarios suivants :</a:t>
            </a:r>
          </a:p>
        </p:txBody>
      </p:sp>
      <p:sp>
        <p:nvSpPr>
          <p:cNvPr id="6" name="Content Placeholder 5"/>
          <p:cNvSpPr>
            <a:spLocks noGrp="1"/>
          </p:cNvSpPr>
          <p:nvPr>
            <p:ph sz="half" idx="14"/>
            <p:custDataLst>
              <p:tags r:id="rId3"/>
            </p:custDataLst>
          </p:nvPr>
        </p:nvSpPr>
        <p:spPr>
          <a:xfrm>
            <a:off x="457200" y="5029200"/>
            <a:ext cx="8222857" cy="929482"/>
          </a:xfrm>
        </p:spPr>
        <p:txBody>
          <a:bodyPr/>
          <a:lstStyle/>
          <a:p>
            <a:r>
              <a:rPr lang="fr-CA" altLang="en-US" dirty="0" smtClean="0"/>
              <a:t>3. Quels sont les facteurs sociétaux présents, le cas échéant? </a:t>
            </a:r>
            <a:endParaRPr lang="fr-CA" altLang="en-US" dirty="0"/>
          </a:p>
        </p:txBody>
      </p:sp>
      <p:sp>
        <p:nvSpPr>
          <p:cNvPr id="7" name="Content Placeholder 6"/>
          <p:cNvSpPr>
            <a:spLocks noGrp="1"/>
          </p:cNvSpPr>
          <p:nvPr>
            <p:ph sz="half" idx="15"/>
            <p:custDataLst>
              <p:tags r:id="rId4"/>
            </p:custDataLst>
          </p:nvPr>
        </p:nvSpPr>
        <p:spPr>
          <a:xfrm>
            <a:off x="457200" y="3810000"/>
            <a:ext cx="8222857" cy="929482"/>
          </a:xfrm>
        </p:spPr>
        <p:txBody>
          <a:bodyPr/>
          <a:lstStyle/>
          <a:p>
            <a:r>
              <a:rPr lang="fr-CA" altLang="en-US" dirty="0" smtClean="0"/>
              <a:t>2. Quels sont les éléments institutionnels en cause? </a:t>
            </a:r>
            <a:endParaRPr lang="fr-CA" altLang="en-US" dirty="0"/>
          </a:p>
        </p:txBody>
      </p:sp>
      <p:sp>
        <p:nvSpPr>
          <p:cNvPr id="8" name="Content Placeholder 7"/>
          <p:cNvSpPr>
            <a:spLocks noGrp="1"/>
          </p:cNvSpPr>
          <p:nvPr>
            <p:ph sz="half" idx="16"/>
            <p:custDataLst>
              <p:tags r:id="rId5"/>
            </p:custDataLst>
          </p:nvPr>
        </p:nvSpPr>
        <p:spPr>
          <a:xfrm>
            <a:off x="457200" y="2590800"/>
            <a:ext cx="8222857" cy="929482"/>
          </a:xfrm>
        </p:spPr>
        <p:txBody>
          <a:bodyPr/>
          <a:lstStyle/>
          <a:p>
            <a:r>
              <a:rPr lang="fr-CA" altLang="en-US" dirty="0" smtClean="0"/>
              <a:t>1. Quel est le type de discrimination interpersonnelle qui s’applique, s’il y a lieu?</a:t>
            </a:r>
            <a:endParaRPr lang="fr-CA" altLang="en-US" dirty="0"/>
          </a:p>
        </p:txBody>
      </p:sp>
    </p:spTree>
    <p:extLst>
      <p:ext uri="{BB962C8B-B14F-4D97-AF65-F5344CB8AC3E}">
        <p14:creationId xmlns:p14="http://schemas.microsoft.com/office/powerpoint/2010/main" val="37669844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custDataLst>
              <p:tags r:id="rId1"/>
            </p:custDataLst>
          </p:nvPr>
        </p:nvSpPr>
        <p:spPr/>
        <p:txBody>
          <a:bodyPr/>
          <a:lstStyle/>
          <a:p>
            <a:r>
              <a:rPr lang="fr-CA" altLang="en-US" dirty="0" smtClean="0"/>
              <a:t>Scénario n</a:t>
            </a:r>
            <a:r>
              <a:rPr lang="fr-CA" altLang="en-US" baseline="30000" dirty="0" smtClean="0"/>
              <a:t>o</a:t>
            </a:r>
            <a:r>
              <a:rPr lang="fr-CA" altLang="en-US" dirty="0" smtClean="0"/>
              <a:t> 1</a:t>
            </a:r>
          </a:p>
        </p:txBody>
      </p:sp>
      <p:sp>
        <p:nvSpPr>
          <p:cNvPr id="24579" name="Rectangle 3"/>
          <p:cNvSpPr>
            <a:spLocks noGrp="1" noChangeArrowheads="1"/>
          </p:cNvSpPr>
          <p:nvPr>
            <p:ph idx="1"/>
            <p:custDataLst>
              <p:tags r:id="rId2"/>
            </p:custDataLst>
          </p:nvPr>
        </p:nvSpPr>
        <p:spPr>
          <a:xfrm>
            <a:off x="190500" y="1371600"/>
            <a:ext cx="8763000" cy="4525963"/>
          </a:xfrm>
        </p:spPr>
        <p:txBody>
          <a:bodyPr>
            <a:noAutofit/>
          </a:bodyPr>
          <a:lstStyle/>
          <a:p>
            <a:pPr marL="0" indent="0">
              <a:lnSpc>
                <a:spcPts val="4360"/>
              </a:lnSpc>
              <a:buNone/>
            </a:pPr>
            <a:r>
              <a:rPr lang="fr-CA" sz="2600" dirty="0" smtClean="0"/>
              <a:t>Presque toutes les sages-femmes en Ontario sont des femmes, la plupart de leurs clientes sont des femmes et les soins qu’elles prodiguent s’adressent aux femmes. Lorsque l’Ontario a décidé de réglementer l’exercice des sages-femmes en 1994, le salaire des sages-femmes a été fixé en fonction du salaire des médecins de famille, sans toutefois être aussi élevé. Au cours des vingt années qui ont suivi, le salaire des médecins de famille a augmenté de 76 %, alors que le salaire de base des sages-femmes n’a augmenté que de 33 %. </a:t>
            </a:r>
            <a:endParaRPr lang="fr-CA" altLang="en-US" sz="2600" dirty="0" smtClean="0"/>
          </a:p>
        </p:txBody>
      </p:sp>
    </p:spTree>
    <p:extLst>
      <p:ext uri="{BB962C8B-B14F-4D97-AF65-F5344CB8AC3E}">
        <p14:creationId xmlns:p14="http://schemas.microsoft.com/office/powerpoint/2010/main" val="24617140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custDataLst>
              <p:tags r:id="rId1"/>
            </p:custDataLst>
          </p:nvPr>
        </p:nvSpPr>
        <p:spPr/>
        <p:txBody>
          <a:bodyPr/>
          <a:lstStyle/>
          <a:p>
            <a:r>
              <a:rPr lang="fr-CA" altLang="en-US" dirty="0" smtClean="0"/>
              <a:t>Scénario n</a:t>
            </a:r>
            <a:r>
              <a:rPr lang="fr-CA" altLang="en-US" baseline="30000" dirty="0" smtClean="0"/>
              <a:t>o</a:t>
            </a:r>
            <a:r>
              <a:rPr lang="fr-CA" altLang="en-US" dirty="0" smtClean="0"/>
              <a:t> 2</a:t>
            </a:r>
          </a:p>
        </p:txBody>
      </p:sp>
      <p:sp>
        <p:nvSpPr>
          <p:cNvPr id="18435" name="Rectangle 3"/>
          <p:cNvSpPr>
            <a:spLocks noGrp="1" noChangeArrowheads="1"/>
          </p:cNvSpPr>
          <p:nvPr>
            <p:ph idx="1"/>
            <p:custDataLst>
              <p:tags r:id="rId2"/>
            </p:custDataLst>
          </p:nvPr>
        </p:nvSpPr>
        <p:spPr>
          <a:xfrm>
            <a:off x="228600" y="1600200"/>
            <a:ext cx="8686800" cy="4525963"/>
          </a:xfrm>
        </p:spPr>
        <p:txBody>
          <a:bodyPr>
            <a:noAutofit/>
          </a:bodyPr>
          <a:lstStyle/>
          <a:p>
            <a:pPr marL="0" indent="0">
              <a:buNone/>
            </a:pPr>
            <a:r>
              <a:rPr lang="fr-CA" altLang="en-US" sz="3000" dirty="0" smtClean="0"/>
              <a:t>Le coût d’une simple coupe de cheveux est plus élevé pour une femme que pour un homme. Une femme s’objecte en mentionnant au propriétaire du salon de coiffure que le coût d’une coupe de cheveux pour les femmes ne reflète pas du tout le temps nécessaire à la réalisation de la coupe. Le propriétaire affirme que la différence de prix est chose courante dans l’industrie et tient compte du fait que la réalisation d’une coupe de cheveux pour une femme requiert un niveau de compétence plus élevé.</a:t>
            </a:r>
          </a:p>
        </p:txBody>
      </p:sp>
    </p:spTree>
    <p:extLst>
      <p:ext uri="{BB962C8B-B14F-4D97-AF65-F5344CB8AC3E}">
        <p14:creationId xmlns:p14="http://schemas.microsoft.com/office/powerpoint/2010/main" val="32744946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050"/>
          <p:cNvSpPr>
            <a:spLocks noGrp="1" noChangeArrowheads="1"/>
          </p:cNvSpPr>
          <p:nvPr>
            <p:ph type="title"/>
            <p:custDataLst>
              <p:tags r:id="rId1"/>
            </p:custDataLst>
          </p:nvPr>
        </p:nvSpPr>
        <p:spPr>
          <a:xfrm>
            <a:off x="457200" y="2057400"/>
            <a:ext cx="8229600" cy="1143000"/>
          </a:xfrm>
        </p:spPr>
        <p:txBody>
          <a:bodyPr>
            <a:noAutofit/>
          </a:bodyPr>
          <a:lstStyle/>
          <a:p>
            <a:r>
              <a:rPr lang="fr-CA" altLang="en-US" dirty="0" smtClean="0"/>
              <a:t>Diagnostiquer la discrimination systémique dans les organisations</a:t>
            </a:r>
          </a:p>
        </p:txBody>
      </p:sp>
    </p:spTree>
    <p:extLst>
      <p:ext uri="{BB962C8B-B14F-4D97-AF65-F5344CB8AC3E}">
        <p14:creationId xmlns:p14="http://schemas.microsoft.com/office/powerpoint/2010/main" val="30086052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1026"/>
          <p:cNvSpPr>
            <a:spLocks noGrp="1" noChangeArrowheads="1"/>
          </p:cNvSpPr>
          <p:nvPr>
            <p:ph type="title"/>
            <p:custDataLst>
              <p:tags r:id="rId1"/>
            </p:custDataLst>
          </p:nvPr>
        </p:nvSpPr>
        <p:spPr/>
        <p:txBody>
          <a:bodyPr>
            <a:normAutofit fontScale="90000"/>
          </a:bodyPr>
          <a:lstStyle/>
          <a:p>
            <a:r>
              <a:rPr lang="fr-CA" altLang="en-US" dirty="0" smtClean="0"/>
              <a:t>Détecter la discrimination systémique et y remédier</a:t>
            </a:r>
          </a:p>
        </p:txBody>
      </p:sp>
      <p:sp>
        <p:nvSpPr>
          <p:cNvPr id="28675" name="Rectangle 1027"/>
          <p:cNvSpPr>
            <a:spLocks noGrp="1" noChangeArrowheads="1"/>
          </p:cNvSpPr>
          <p:nvPr>
            <p:ph sz="half" idx="13"/>
            <p:custDataLst>
              <p:tags r:id="rId2"/>
            </p:custDataLst>
          </p:nvPr>
        </p:nvSpPr>
        <p:spPr>
          <a:xfrm>
            <a:off x="381000" y="1676400"/>
            <a:ext cx="8222857" cy="1219200"/>
          </a:xfrm>
        </p:spPr>
        <p:txBody>
          <a:bodyPr>
            <a:noAutofit/>
          </a:bodyPr>
          <a:lstStyle/>
          <a:p>
            <a:r>
              <a:rPr lang="fr-CA" altLang="en-US" sz="3000" b="1" dirty="0" smtClean="0">
                <a:solidFill>
                  <a:srgbClr val="B30550"/>
                </a:solidFill>
              </a:rPr>
              <a:t>Trois éléments à prendre en considération :</a:t>
            </a:r>
          </a:p>
        </p:txBody>
      </p:sp>
      <p:sp>
        <p:nvSpPr>
          <p:cNvPr id="12" name="Content Placeholder 11"/>
          <p:cNvSpPr>
            <a:spLocks noGrp="1"/>
          </p:cNvSpPr>
          <p:nvPr>
            <p:ph sz="half" idx="14"/>
            <p:custDataLst>
              <p:tags r:id="rId3"/>
            </p:custDataLst>
          </p:nvPr>
        </p:nvSpPr>
        <p:spPr/>
        <p:txBody>
          <a:bodyPr>
            <a:normAutofit/>
          </a:bodyPr>
          <a:lstStyle/>
          <a:p>
            <a:r>
              <a:rPr lang="fr-CA" altLang="en-US" sz="2800" dirty="0" smtClean="0"/>
              <a:t>3. Données numériques</a:t>
            </a:r>
            <a:endParaRPr lang="fr-CA" altLang="en-US" sz="2800" dirty="0"/>
          </a:p>
        </p:txBody>
      </p:sp>
      <p:sp>
        <p:nvSpPr>
          <p:cNvPr id="13" name="Content Placeholder 12"/>
          <p:cNvSpPr>
            <a:spLocks noGrp="1"/>
          </p:cNvSpPr>
          <p:nvPr>
            <p:ph sz="half" idx="15"/>
            <p:custDataLst>
              <p:tags r:id="rId4"/>
            </p:custDataLst>
          </p:nvPr>
        </p:nvSpPr>
        <p:spPr/>
        <p:txBody>
          <a:bodyPr>
            <a:normAutofit/>
          </a:bodyPr>
          <a:lstStyle/>
          <a:p>
            <a:r>
              <a:rPr lang="fr-CA" altLang="en-US" sz="2800" dirty="0" smtClean="0"/>
              <a:t>2. Culture organisationnelle</a:t>
            </a:r>
            <a:endParaRPr lang="fr-CA" altLang="en-US" sz="2800" dirty="0"/>
          </a:p>
        </p:txBody>
      </p:sp>
      <p:sp>
        <p:nvSpPr>
          <p:cNvPr id="8" name="Content Placeholder 7"/>
          <p:cNvSpPr>
            <a:spLocks noGrp="1"/>
          </p:cNvSpPr>
          <p:nvPr>
            <p:ph sz="half" idx="16"/>
            <p:custDataLst>
              <p:tags r:id="rId5"/>
            </p:custDataLst>
          </p:nvPr>
        </p:nvSpPr>
        <p:spPr/>
        <p:txBody>
          <a:bodyPr>
            <a:normAutofit/>
          </a:bodyPr>
          <a:lstStyle/>
          <a:p>
            <a:r>
              <a:rPr lang="fr-CA" altLang="en-US" sz="2800" dirty="0" smtClean="0"/>
              <a:t>1. Politiques, pratiques et processus décisionnels</a:t>
            </a:r>
            <a:endParaRPr lang="fr-CA" altLang="en-US" sz="2800" dirty="0"/>
          </a:p>
        </p:txBody>
      </p:sp>
    </p:spTree>
    <p:extLst>
      <p:ext uri="{BB962C8B-B14F-4D97-AF65-F5344CB8AC3E}">
        <p14:creationId xmlns:p14="http://schemas.microsoft.com/office/powerpoint/2010/main" val="40631120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3"/>
            <p:custDataLst>
              <p:tags r:id="rId1"/>
            </p:custDataLst>
          </p:nvPr>
        </p:nvSpPr>
        <p:spPr>
          <a:xfrm>
            <a:off x="463942" y="2133600"/>
            <a:ext cx="8070457" cy="1267462"/>
          </a:xfrm>
        </p:spPr>
        <p:txBody>
          <a:bodyPr>
            <a:normAutofit/>
          </a:bodyPr>
          <a:lstStyle/>
          <a:p>
            <a:r>
              <a:rPr lang="fr-CA" altLang="en-US" sz="2800" dirty="0" smtClean="0"/>
              <a:t>Qu’est-ce que la discrimination systémique?</a:t>
            </a:r>
            <a:endParaRPr lang="fr-CA" sz="2800" dirty="0"/>
          </a:p>
        </p:txBody>
      </p:sp>
      <p:sp>
        <p:nvSpPr>
          <p:cNvPr id="12290" name="Rectangle 1026"/>
          <p:cNvSpPr>
            <a:spLocks noGrp="1" noChangeArrowheads="1"/>
          </p:cNvSpPr>
          <p:nvPr>
            <p:ph type="title"/>
            <p:custDataLst>
              <p:tags r:id="rId2"/>
            </p:custDataLst>
          </p:nvPr>
        </p:nvSpPr>
        <p:spPr/>
        <p:txBody>
          <a:bodyPr/>
          <a:lstStyle/>
          <a:p>
            <a:r>
              <a:rPr lang="fr-CA" altLang="en-US" dirty="0" smtClean="0"/>
              <a:t>Aperçu</a:t>
            </a:r>
          </a:p>
        </p:txBody>
      </p:sp>
      <p:sp>
        <p:nvSpPr>
          <p:cNvPr id="6" name="Content Placeholder 5"/>
          <p:cNvSpPr>
            <a:spLocks noGrp="1"/>
          </p:cNvSpPr>
          <p:nvPr>
            <p:ph sz="half" idx="14"/>
            <p:custDataLst>
              <p:tags r:id="rId3"/>
            </p:custDataLst>
          </p:nvPr>
        </p:nvSpPr>
        <p:spPr>
          <a:xfrm>
            <a:off x="457199" y="4035583"/>
            <a:ext cx="8070457" cy="1267462"/>
          </a:xfrm>
        </p:spPr>
        <p:txBody>
          <a:bodyPr>
            <a:normAutofit/>
          </a:bodyPr>
          <a:lstStyle/>
          <a:p>
            <a:r>
              <a:rPr lang="fr-CA" altLang="en-US" sz="2800" dirty="0" smtClean="0"/>
              <a:t>Diagnostiquer la discrimination systémique dans les organisations</a:t>
            </a:r>
            <a:endParaRPr lang="fr-CA" altLang="en-US" sz="2800" dirty="0"/>
          </a:p>
        </p:txBody>
      </p:sp>
    </p:spTree>
    <p:extLst>
      <p:ext uri="{BB962C8B-B14F-4D97-AF65-F5344CB8AC3E}">
        <p14:creationId xmlns:p14="http://schemas.microsoft.com/office/powerpoint/2010/main" val="19293679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custDataLst>
              <p:tags r:id="rId1"/>
            </p:custDataLst>
          </p:nvPr>
        </p:nvSpPr>
        <p:spPr/>
        <p:txBody>
          <a:bodyPr/>
          <a:lstStyle/>
          <a:p>
            <a:r>
              <a:rPr lang="fr-CA" altLang="en-US" dirty="0" smtClean="0"/>
              <a:t>1. Politiques, pratiques et processus décisionnels</a:t>
            </a:r>
          </a:p>
        </p:txBody>
      </p:sp>
      <p:sp>
        <p:nvSpPr>
          <p:cNvPr id="29699" name="Rectangle 3"/>
          <p:cNvSpPr>
            <a:spLocks noGrp="1" noChangeArrowheads="1"/>
          </p:cNvSpPr>
          <p:nvPr>
            <p:ph idx="1"/>
            <p:custDataLst>
              <p:tags r:id="rId2"/>
            </p:custDataLst>
          </p:nvPr>
        </p:nvSpPr>
        <p:spPr>
          <a:xfrm>
            <a:off x="228600" y="1524000"/>
            <a:ext cx="8686800" cy="4525963"/>
          </a:xfrm>
        </p:spPr>
        <p:txBody>
          <a:bodyPr>
            <a:noAutofit/>
          </a:bodyPr>
          <a:lstStyle/>
          <a:p>
            <a:r>
              <a:rPr lang="fr-CA" altLang="en-US" sz="3800" dirty="0" smtClean="0"/>
              <a:t>Politiques, pratiques, procédures, processus </a:t>
            </a:r>
          </a:p>
          <a:p>
            <a:r>
              <a:rPr lang="fr-CA" altLang="en-US" sz="3800" dirty="0" smtClean="0"/>
              <a:t>Les pratiques et les règles d’apparence « neutres » d’une organisation peuvent constituer des obstacles systémiques</a:t>
            </a:r>
          </a:p>
          <a:p>
            <a:r>
              <a:rPr lang="fr-CA" altLang="en-US" sz="3800" dirty="0" smtClean="0"/>
              <a:t>Les pratiques et les processus informels donnent souvent lieu à des obstacles discriminatoires</a:t>
            </a:r>
          </a:p>
        </p:txBody>
      </p:sp>
    </p:spTree>
    <p:extLst>
      <p:ext uri="{BB962C8B-B14F-4D97-AF65-F5344CB8AC3E}">
        <p14:creationId xmlns:p14="http://schemas.microsoft.com/office/powerpoint/2010/main" val="38977906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custDataLst>
              <p:tags r:id="rId1"/>
            </p:custDataLst>
          </p:nvPr>
        </p:nvSpPr>
        <p:spPr/>
        <p:txBody>
          <a:bodyPr/>
          <a:lstStyle/>
          <a:p>
            <a:r>
              <a:rPr lang="fr-CA" altLang="en-US" dirty="0" smtClean="0"/>
              <a:t>2. Culture organisationnelle</a:t>
            </a:r>
          </a:p>
        </p:txBody>
      </p:sp>
      <p:sp>
        <p:nvSpPr>
          <p:cNvPr id="22531" name="Rectangle 3"/>
          <p:cNvSpPr>
            <a:spLocks noGrp="1" noChangeArrowheads="1"/>
          </p:cNvSpPr>
          <p:nvPr>
            <p:ph idx="1"/>
            <p:custDataLst>
              <p:tags r:id="rId2"/>
            </p:custDataLst>
          </p:nvPr>
        </p:nvSpPr>
        <p:spPr>
          <a:xfrm>
            <a:off x="152400" y="1600200"/>
            <a:ext cx="8763000" cy="4525963"/>
          </a:xfrm>
        </p:spPr>
        <p:txBody>
          <a:bodyPr>
            <a:noAutofit/>
          </a:bodyPr>
          <a:lstStyle/>
          <a:p>
            <a:r>
              <a:rPr lang="fr-CA" altLang="en-US" dirty="0" smtClean="0"/>
              <a:t>Profils de comportement social informel, p. ex., communication, relations interpersonnelles, réseaux sociaux</a:t>
            </a:r>
          </a:p>
          <a:p>
            <a:r>
              <a:rPr lang="fr-CA" altLang="en-US" dirty="0" smtClean="0"/>
              <a:t>Reflète des comportements et des valeurs enracinés dans l’inconscient</a:t>
            </a:r>
          </a:p>
          <a:p>
            <a:r>
              <a:rPr lang="fr-CA" altLang="en-US" dirty="0" smtClean="0"/>
              <a:t>Tendance à sous-évaluer les points forts et les contributions si la personne n’est pas « conforme » aux normes dominantes</a:t>
            </a:r>
          </a:p>
        </p:txBody>
      </p:sp>
    </p:spTree>
    <p:extLst>
      <p:ext uri="{BB962C8B-B14F-4D97-AF65-F5344CB8AC3E}">
        <p14:creationId xmlns:p14="http://schemas.microsoft.com/office/powerpoint/2010/main" val="12416105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custDataLst>
              <p:tags r:id="rId1"/>
            </p:custDataLst>
          </p:nvPr>
        </p:nvSpPr>
        <p:spPr/>
        <p:txBody>
          <a:bodyPr/>
          <a:lstStyle/>
          <a:p>
            <a:r>
              <a:rPr lang="fr-CA" altLang="en-US" dirty="0" smtClean="0"/>
              <a:t>3. Données numériques</a:t>
            </a:r>
          </a:p>
        </p:txBody>
      </p:sp>
      <p:sp>
        <p:nvSpPr>
          <p:cNvPr id="31747" name="Rectangle 3"/>
          <p:cNvSpPr>
            <a:spLocks noGrp="1" noChangeArrowheads="1"/>
          </p:cNvSpPr>
          <p:nvPr>
            <p:ph idx="1"/>
            <p:custDataLst>
              <p:tags r:id="rId2"/>
            </p:custDataLst>
          </p:nvPr>
        </p:nvSpPr>
        <p:spPr>
          <a:xfrm>
            <a:off x="76200" y="1467678"/>
            <a:ext cx="8763000" cy="4525963"/>
          </a:xfrm>
        </p:spPr>
        <p:txBody>
          <a:bodyPr>
            <a:noAutofit/>
          </a:bodyPr>
          <a:lstStyle/>
          <a:p>
            <a:r>
              <a:rPr lang="fr-CA" altLang="en-US" sz="3400" dirty="0"/>
              <a:t>Recherche d’une représentation ou de résultats </a:t>
            </a:r>
            <a:r>
              <a:rPr lang="fr-CA" altLang="en-US" sz="3400" dirty="0" smtClean="0"/>
              <a:t>disproportionnés</a:t>
            </a:r>
          </a:p>
          <a:p>
            <a:r>
              <a:rPr lang="fr-CA" altLang="en-US" sz="3400" dirty="0"/>
              <a:t>La représentation ou les résultats disproportionnés sont un indicateur – </a:t>
            </a:r>
            <a:r>
              <a:rPr lang="fr-CA" altLang="en-US" sz="3400" dirty="0" smtClean="0"/>
              <a:t>« preuve </a:t>
            </a:r>
            <a:r>
              <a:rPr lang="fr-CA" altLang="en-US" sz="3400" dirty="0"/>
              <a:t>circonstancielle solide de pratiques </a:t>
            </a:r>
            <a:r>
              <a:rPr lang="fr-CA" altLang="en-US" sz="3400" dirty="0" smtClean="0"/>
              <a:t>inéquitables »</a:t>
            </a:r>
          </a:p>
          <a:p>
            <a:r>
              <a:rPr lang="fr-CA" altLang="en-US" sz="3400" dirty="0" smtClean="0"/>
              <a:t>Toutefois, les chiffres ne suffisent généralement pas à confirmer qu’il y a discrimination</a:t>
            </a:r>
          </a:p>
        </p:txBody>
      </p:sp>
    </p:spTree>
    <p:extLst>
      <p:ext uri="{BB962C8B-B14F-4D97-AF65-F5344CB8AC3E}">
        <p14:creationId xmlns:p14="http://schemas.microsoft.com/office/powerpoint/2010/main" val="7920866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custDataLst>
              <p:tags r:id="rId1"/>
            </p:custDataLst>
          </p:nvPr>
        </p:nvSpPr>
        <p:spPr/>
        <p:txBody>
          <a:bodyPr/>
          <a:lstStyle/>
          <a:p>
            <a:r>
              <a:rPr lang="fr-CA" altLang="en-US" dirty="0" smtClean="0"/>
              <a:t>Mesures d’intervention</a:t>
            </a:r>
          </a:p>
        </p:txBody>
      </p:sp>
      <p:sp>
        <p:nvSpPr>
          <p:cNvPr id="24579" name="Rectangle 3"/>
          <p:cNvSpPr>
            <a:spLocks noGrp="1" noChangeArrowheads="1"/>
          </p:cNvSpPr>
          <p:nvPr>
            <p:ph idx="1"/>
            <p:custDataLst>
              <p:tags r:id="rId2"/>
            </p:custDataLst>
          </p:nvPr>
        </p:nvSpPr>
        <p:spPr>
          <a:xfrm>
            <a:off x="152400" y="1447800"/>
            <a:ext cx="8839200" cy="4525963"/>
          </a:xfrm>
        </p:spPr>
        <p:txBody>
          <a:bodyPr>
            <a:noAutofit/>
          </a:bodyPr>
          <a:lstStyle/>
          <a:p>
            <a:pPr>
              <a:spcBef>
                <a:spcPts val="0"/>
              </a:spcBef>
            </a:pPr>
            <a:r>
              <a:rPr lang="fr-CA" altLang="en-US" sz="2800" dirty="0" smtClean="0"/>
              <a:t>Politiques et procédures internes</a:t>
            </a:r>
          </a:p>
          <a:p>
            <a:pPr marL="536575" indent="-174625">
              <a:spcBef>
                <a:spcPts val="0"/>
              </a:spcBef>
              <a:buFont typeface="Courier New" panose="02070309020205020404" pitchFamily="49" charset="0"/>
              <a:buChar char="-"/>
            </a:pPr>
            <a:r>
              <a:rPr lang="fr-CA" altLang="en-US" sz="2800" dirty="0" smtClean="0">
                <a:solidFill>
                  <a:schemeClr val="tx1"/>
                </a:solidFill>
              </a:rPr>
              <a:t>	P. ex., procédures relatives aux plaintes</a:t>
            </a:r>
          </a:p>
          <a:p>
            <a:pPr marL="457200" lvl="1" indent="-93663">
              <a:spcBef>
                <a:spcPts val="0"/>
              </a:spcBef>
              <a:buNone/>
            </a:pPr>
            <a:r>
              <a:rPr lang="fr-CA" altLang="en-US" dirty="0" smtClean="0">
                <a:solidFill>
                  <a:schemeClr val="tx1"/>
                </a:solidFill>
              </a:rPr>
              <a:t>	             examens de l’accessibilité</a:t>
            </a:r>
          </a:p>
          <a:p>
            <a:pPr marL="457200" lvl="1" indent="-93663">
              <a:spcBef>
                <a:spcPts val="0"/>
              </a:spcBef>
              <a:buNone/>
            </a:pPr>
            <a:r>
              <a:rPr lang="fr-CA" altLang="en-US" dirty="0" smtClean="0">
                <a:solidFill>
                  <a:schemeClr val="tx1"/>
                </a:solidFill>
              </a:rPr>
              <a:t>	             énoncé de vision </a:t>
            </a:r>
            <a:r>
              <a:rPr lang="fr-CA" altLang="en-US" dirty="0" err="1" smtClean="0">
                <a:solidFill>
                  <a:schemeClr val="tx1"/>
                </a:solidFill>
              </a:rPr>
              <a:t>anti-racisme</a:t>
            </a:r>
            <a:endParaRPr lang="fr-CA" altLang="en-US" dirty="0" smtClean="0">
              <a:solidFill>
                <a:schemeClr val="tx1"/>
              </a:solidFill>
            </a:endParaRPr>
          </a:p>
          <a:p>
            <a:r>
              <a:rPr lang="fr-CA" altLang="en-US" sz="2800" dirty="0" smtClean="0"/>
              <a:t>Formation sur les politiques et procédures</a:t>
            </a:r>
          </a:p>
          <a:p>
            <a:r>
              <a:rPr lang="fr-CA" altLang="en-US" sz="2800" dirty="0" smtClean="0"/>
              <a:t>Examens d’aménagement inclusif</a:t>
            </a:r>
          </a:p>
          <a:p>
            <a:r>
              <a:rPr lang="fr-CA" altLang="en-US" sz="2800" dirty="0" smtClean="0"/>
              <a:t>Collecte de données</a:t>
            </a:r>
          </a:p>
          <a:p>
            <a:r>
              <a:rPr lang="fr-CA" altLang="en-US" sz="2800" dirty="0" smtClean="0"/>
              <a:t>Évaluation et surveillance continues</a:t>
            </a:r>
          </a:p>
          <a:p>
            <a:r>
              <a:rPr lang="fr-CA" altLang="en-US" sz="2800" dirty="0" smtClean="0"/>
              <a:t>Évolution organisationnelle sur le plan des droits de la personne</a:t>
            </a:r>
          </a:p>
        </p:txBody>
      </p:sp>
    </p:spTree>
    <p:extLst>
      <p:ext uri="{BB962C8B-B14F-4D97-AF65-F5344CB8AC3E}">
        <p14:creationId xmlns:p14="http://schemas.microsoft.com/office/powerpoint/2010/main" val="17315260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custDataLst>
              <p:tags r:id="rId1"/>
            </p:custDataLst>
          </p:nvPr>
        </p:nvSpPr>
        <p:spPr/>
        <p:txBody>
          <a:bodyPr/>
          <a:lstStyle/>
          <a:p>
            <a:r>
              <a:rPr lang="fr-CA" altLang="en-US" dirty="0" smtClean="0"/>
              <a:t>Collecte de données</a:t>
            </a:r>
          </a:p>
        </p:txBody>
      </p:sp>
      <p:sp>
        <p:nvSpPr>
          <p:cNvPr id="33795" name="Rectangle 3"/>
          <p:cNvSpPr>
            <a:spLocks noGrp="1" noChangeArrowheads="1"/>
          </p:cNvSpPr>
          <p:nvPr>
            <p:ph idx="1"/>
            <p:custDataLst>
              <p:tags r:id="rId2"/>
            </p:custDataLst>
          </p:nvPr>
        </p:nvSpPr>
        <p:spPr>
          <a:xfrm>
            <a:off x="228600" y="1600200"/>
            <a:ext cx="8686800" cy="4525963"/>
          </a:xfrm>
        </p:spPr>
        <p:txBody>
          <a:bodyPr>
            <a:normAutofit fontScale="92500" lnSpcReduction="20000"/>
          </a:bodyPr>
          <a:lstStyle/>
          <a:p>
            <a:r>
              <a:rPr lang="fr-CA" altLang="en-US" dirty="0" smtClean="0"/>
              <a:t>La collecte de données peut s’inscrire dans l’obligation de prévenir les infractions au Code</a:t>
            </a:r>
          </a:p>
          <a:p>
            <a:pPr lvl="1"/>
            <a:r>
              <a:rPr lang="fr-CA" altLang="en-US" dirty="0" smtClean="0"/>
              <a:t>P. ex., surveillance, stratégies de mise en œuvre ou évaluation</a:t>
            </a:r>
          </a:p>
          <a:p>
            <a:r>
              <a:rPr lang="fr-CA" altLang="en-US" dirty="0" smtClean="0"/>
              <a:t>Des données devraient être recueillies quand « il y a ou devrait y avoir des raisons de croire qu’il pourrait exister des situations de discrimination »</a:t>
            </a:r>
          </a:p>
          <a:p>
            <a:r>
              <a:rPr lang="fr-CA" altLang="en-US" dirty="0" smtClean="0"/>
              <a:t>Dans certains cas, l’absence de données pourrait empêcher un répondant de compter sur des arguments crédibles pour prouver qu’il n’y a pas eu de discrimination</a:t>
            </a:r>
          </a:p>
        </p:txBody>
      </p:sp>
    </p:spTree>
    <p:extLst>
      <p:ext uri="{BB962C8B-B14F-4D97-AF65-F5344CB8AC3E}">
        <p14:creationId xmlns:p14="http://schemas.microsoft.com/office/powerpoint/2010/main" val="27045087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Title 1"/>
          <p:cNvSpPr>
            <a:spLocks noGrp="1"/>
          </p:cNvSpPr>
          <p:nvPr>
            <p:ph type="title"/>
            <p:custDataLst>
              <p:tags r:id="rId1"/>
            </p:custDataLst>
          </p:nvPr>
        </p:nvSpPr>
        <p:spPr/>
        <p:txBody>
          <a:bodyPr>
            <a:normAutofit fontScale="90000"/>
          </a:bodyPr>
          <a:lstStyle/>
          <a:p>
            <a:r>
              <a:rPr lang="fr-CA" altLang="en-US" sz="4900" dirty="0" smtClean="0"/>
              <a:t>Ressources connexes du CODP</a:t>
            </a:r>
            <a:br>
              <a:rPr lang="fr-CA" altLang="en-US" sz="4900" dirty="0" smtClean="0"/>
            </a:br>
            <a:r>
              <a:rPr lang="fr-CA" altLang="en-US" sz="2700" dirty="0" smtClean="0"/>
              <a:t>www.ohrc.on.ca</a:t>
            </a:r>
          </a:p>
        </p:txBody>
      </p:sp>
      <p:sp>
        <p:nvSpPr>
          <p:cNvPr id="34818" name="Rectangle 3"/>
          <p:cNvSpPr>
            <a:spLocks noGrp="1" noChangeArrowheads="1"/>
          </p:cNvSpPr>
          <p:nvPr>
            <p:ph sz="half" idx="13"/>
            <p:custDataLst>
              <p:tags r:id="rId2"/>
            </p:custDataLst>
          </p:nvPr>
        </p:nvSpPr>
        <p:spPr>
          <a:xfrm>
            <a:off x="463942" y="1524000"/>
            <a:ext cx="8222857" cy="1219200"/>
          </a:xfrm>
        </p:spPr>
        <p:txBody>
          <a:bodyPr>
            <a:normAutofit/>
          </a:bodyPr>
          <a:lstStyle/>
          <a:p>
            <a:pPr algn="l"/>
            <a:r>
              <a:rPr lang="fr-CA" altLang="en-US" sz="3600" b="1" dirty="0" smtClean="0">
                <a:solidFill>
                  <a:srgbClr val="B30550"/>
                </a:solidFill>
              </a:rPr>
              <a:t>Disponibles en ligne : </a:t>
            </a:r>
          </a:p>
        </p:txBody>
      </p:sp>
      <p:sp>
        <p:nvSpPr>
          <p:cNvPr id="10" name="Content Placeholder 9"/>
          <p:cNvSpPr>
            <a:spLocks noGrp="1"/>
          </p:cNvSpPr>
          <p:nvPr>
            <p:ph sz="half" idx="14"/>
            <p:custDataLst>
              <p:tags r:id="rId3"/>
            </p:custDataLst>
          </p:nvPr>
        </p:nvSpPr>
        <p:spPr>
          <a:xfrm>
            <a:off x="457200" y="4800600"/>
            <a:ext cx="8222857" cy="929482"/>
          </a:xfrm>
        </p:spPr>
        <p:txBody>
          <a:bodyPr>
            <a:noAutofit/>
          </a:bodyPr>
          <a:lstStyle/>
          <a:p>
            <a:r>
              <a:rPr lang="fr-CA" altLang="en-US" sz="2800" dirty="0"/>
              <a:t>Droits de la personne et services policiers : créer et maintenir un changement </a:t>
            </a:r>
            <a:r>
              <a:rPr lang="fr-CA" altLang="en-US" sz="2800" dirty="0" smtClean="0"/>
              <a:t>organisationnel (</a:t>
            </a:r>
            <a:r>
              <a:rPr lang="fr-CA" altLang="en-US" sz="2800" dirty="0"/>
              <a:t>2011</a:t>
            </a:r>
            <a:r>
              <a:rPr lang="fr-CA" altLang="en-US" sz="2800" dirty="0" smtClean="0"/>
              <a:t>)</a:t>
            </a:r>
            <a:endParaRPr lang="fr-CA" altLang="en-US" sz="2800" dirty="0"/>
          </a:p>
        </p:txBody>
      </p:sp>
      <p:sp>
        <p:nvSpPr>
          <p:cNvPr id="11" name="Content Placeholder 10"/>
          <p:cNvSpPr>
            <a:spLocks noGrp="1"/>
          </p:cNvSpPr>
          <p:nvPr>
            <p:ph sz="half" idx="15"/>
            <p:custDataLst>
              <p:tags r:id="rId4"/>
            </p:custDataLst>
          </p:nvPr>
        </p:nvSpPr>
        <p:spPr>
          <a:xfrm>
            <a:off x="457200" y="3733800"/>
            <a:ext cx="8222857" cy="929482"/>
          </a:xfrm>
        </p:spPr>
        <p:txBody>
          <a:bodyPr>
            <a:noAutofit/>
          </a:bodyPr>
          <a:lstStyle/>
          <a:p>
            <a:r>
              <a:rPr lang="fr-CA" altLang="en-US" sz="2800" dirty="0"/>
              <a:t>Comptez - moi! Collecte de données relatives aux droits de la </a:t>
            </a:r>
            <a:r>
              <a:rPr lang="fr-CA" altLang="en-US" sz="2800" dirty="0" smtClean="0"/>
              <a:t>personne (</a:t>
            </a:r>
            <a:r>
              <a:rPr lang="fr-CA" altLang="en-US" sz="2800" dirty="0"/>
              <a:t>2009</a:t>
            </a:r>
            <a:r>
              <a:rPr lang="fr-CA" altLang="en-US" sz="2800" dirty="0" smtClean="0"/>
              <a:t>)</a:t>
            </a:r>
            <a:endParaRPr lang="fr-CA" altLang="en-US" sz="2800" dirty="0"/>
          </a:p>
        </p:txBody>
      </p:sp>
      <p:sp>
        <p:nvSpPr>
          <p:cNvPr id="12" name="Content Placeholder 11"/>
          <p:cNvSpPr>
            <a:spLocks noGrp="1"/>
          </p:cNvSpPr>
          <p:nvPr>
            <p:ph sz="half" idx="16"/>
            <p:custDataLst>
              <p:tags r:id="rId5"/>
            </p:custDataLst>
          </p:nvPr>
        </p:nvSpPr>
        <p:spPr>
          <a:xfrm>
            <a:off x="457200" y="2651918"/>
            <a:ext cx="8222857" cy="929482"/>
          </a:xfrm>
        </p:spPr>
        <p:txBody>
          <a:bodyPr>
            <a:noAutofit/>
          </a:bodyPr>
          <a:lstStyle/>
          <a:p>
            <a:r>
              <a:rPr lang="fr-CA" altLang="en-US" sz="2800" dirty="0"/>
              <a:t>Politique et directives sur le racisme et la discrimination raciale (</a:t>
            </a:r>
            <a:r>
              <a:rPr lang="fr-CA" altLang="en-US" sz="2800" dirty="0" smtClean="0"/>
              <a:t>2005)</a:t>
            </a:r>
            <a:endParaRPr lang="fr-CA" altLang="en-US" sz="2800" dirty="0"/>
          </a:p>
        </p:txBody>
      </p:sp>
    </p:spTree>
    <p:extLst>
      <p:ext uri="{BB962C8B-B14F-4D97-AF65-F5344CB8AC3E}">
        <p14:creationId xmlns:p14="http://schemas.microsoft.com/office/powerpoint/2010/main" val="29958009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dirty="0" smtClean="0"/>
              <a:t>Égalité des sexes et</a:t>
            </a:r>
            <a:br>
              <a:rPr lang="fr-CA" dirty="0" smtClean="0"/>
            </a:br>
            <a:r>
              <a:rPr lang="fr-CA" dirty="0" smtClean="0"/>
              <a:t>discrimination systémique</a:t>
            </a:r>
            <a:endParaRPr lang="fr-CA" dirty="0"/>
          </a:p>
        </p:txBody>
      </p:sp>
      <p:sp>
        <p:nvSpPr>
          <p:cNvPr id="3" name="Content Placeholder 2"/>
          <p:cNvSpPr>
            <a:spLocks noGrp="1"/>
          </p:cNvSpPr>
          <p:nvPr>
            <p:ph idx="1"/>
            <p:custDataLst>
              <p:tags r:id="rId2"/>
            </p:custDataLst>
          </p:nvPr>
        </p:nvSpPr>
        <p:spPr/>
        <p:txBody>
          <a:bodyPr>
            <a:normAutofit fontScale="85000" lnSpcReduction="20000"/>
          </a:bodyPr>
          <a:lstStyle/>
          <a:p>
            <a:r>
              <a:rPr lang="fr-CA" dirty="0"/>
              <a:t>L’utilisation d’approches juridiques </a:t>
            </a:r>
            <a:r>
              <a:rPr lang="fr-CA" dirty="0" smtClean="0"/>
              <a:t>axées sur les droits </a:t>
            </a:r>
            <a:r>
              <a:rPr lang="fr-CA" dirty="0"/>
              <a:t>de la personne pour s’attaquer </a:t>
            </a:r>
            <a:r>
              <a:rPr lang="fr-CA" dirty="0" smtClean="0"/>
              <a:t>aux inégalités entre </a:t>
            </a:r>
            <a:r>
              <a:rPr lang="fr-CA" dirty="0"/>
              <a:t>les sexes fait partie de diverses </a:t>
            </a:r>
            <a:r>
              <a:rPr lang="fr-CA" dirty="0" smtClean="0"/>
              <a:t>approches.</a:t>
            </a:r>
          </a:p>
          <a:p>
            <a:r>
              <a:rPr lang="fr-CA" dirty="0" smtClean="0"/>
              <a:t>La notion de « discrimination systémique » a été introduite dans le droit canadien à la suite de divers cas de discrimination fondée sur le sexe en matière d’emploi.</a:t>
            </a:r>
          </a:p>
          <a:p>
            <a:r>
              <a:rPr lang="fr-CA" i="1" dirty="0" smtClean="0"/>
              <a:t>Action Travail des Femmes (1987)</a:t>
            </a:r>
            <a:endParaRPr lang="fr-CA" dirty="0" smtClean="0"/>
          </a:p>
          <a:p>
            <a:r>
              <a:rPr lang="fr-CA" dirty="0" smtClean="0"/>
              <a:t>En dépit de cela, les défenseurs de l’égalité des sexes ont rarement employé des instruments sur les droits de la personne pour s’attaquer aux problèmes systémiques.</a:t>
            </a:r>
            <a:endParaRPr lang="fr-CA" dirty="0"/>
          </a:p>
        </p:txBody>
      </p:sp>
    </p:spTree>
    <p:extLst>
      <p:ext uri="{BB962C8B-B14F-4D97-AF65-F5344CB8AC3E}">
        <p14:creationId xmlns:p14="http://schemas.microsoft.com/office/powerpoint/2010/main" val="1617758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050"/>
          <p:cNvSpPr>
            <a:spLocks noGrp="1" noChangeArrowheads="1"/>
          </p:cNvSpPr>
          <p:nvPr>
            <p:ph type="title"/>
            <p:custDataLst>
              <p:tags r:id="rId1"/>
            </p:custDataLst>
          </p:nvPr>
        </p:nvSpPr>
        <p:spPr/>
        <p:txBody>
          <a:bodyPr>
            <a:normAutofit fontScale="90000"/>
          </a:bodyPr>
          <a:lstStyle/>
          <a:p>
            <a:r>
              <a:rPr lang="fr-CA" altLang="en-US" dirty="0" smtClean="0"/>
              <a:t>Qu’est-ce que la discrimination systémique?</a:t>
            </a:r>
          </a:p>
        </p:txBody>
      </p:sp>
      <p:sp>
        <p:nvSpPr>
          <p:cNvPr id="5" name="Text Placeholder 4"/>
          <p:cNvSpPr>
            <a:spLocks noGrp="1"/>
          </p:cNvSpPr>
          <p:nvPr>
            <p:ph type="body" sz="quarter" idx="10"/>
            <p:custDataLst>
              <p:tags r:id="rId2"/>
            </p:custDataLst>
          </p:nvPr>
        </p:nvSpPr>
        <p:spPr>
          <a:xfrm>
            <a:off x="457200" y="2438400"/>
            <a:ext cx="6858000" cy="1143000"/>
          </a:xfrm>
        </p:spPr>
        <p:txBody>
          <a:bodyPr/>
          <a:lstStyle/>
          <a:p>
            <a:r>
              <a:rPr lang="fr-CA" dirty="0" smtClean="0">
                <a:solidFill>
                  <a:schemeClr val="bg1"/>
                </a:solidFill>
              </a:rPr>
              <a:t>Définitions, exemples, scénarios</a:t>
            </a:r>
            <a:endParaRPr lang="fr-CA" dirty="0">
              <a:solidFill>
                <a:schemeClr val="bg1"/>
              </a:solidFill>
            </a:endParaRPr>
          </a:p>
        </p:txBody>
      </p:sp>
    </p:spTree>
    <p:extLst>
      <p:ext uri="{BB962C8B-B14F-4D97-AF65-F5344CB8AC3E}">
        <p14:creationId xmlns:p14="http://schemas.microsoft.com/office/powerpoint/2010/main" val="33420267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026"/>
          <p:cNvSpPr>
            <a:spLocks noGrp="1" noChangeArrowheads="1"/>
          </p:cNvSpPr>
          <p:nvPr>
            <p:ph type="title"/>
            <p:custDataLst>
              <p:tags r:id="rId1"/>
            </p:custDataLst>
          </p:nvPr>
        </p:nvSpPr>
        <p:spPr/>
        <p:txBody>
          <a:bodyPr/>
          <a:lstStyle/>
          <a:p>
            <a:r>
              <a:rPr lang="fr-CA" altLang="en-US" dirty="0" smtClean="0"/>
              <a:t>Préjugés sociétaux</a:t>
            </a:r>
          </a:p>
        </p:txBody>
      </p:sp>
      <p:sp>
        <p:nvSpPr>
          <p:cNvPr id="21507" name="Rectangle 1027"/>
          <p:cNvSpPr>
            <a:spLocks noGrp="1" noChangeArrowheads="1"/>
          </p:cNvSpPr>
          <p:nvPr>
            <p:ph idx="1"/>
            <p:custDataLst>
              <p:tags r:id="rId2"/>
            </p:custDataLst>
          </p:nvPr>
        </p:nvSpPr>
        <p:spPr/>
        <p:txBody>
          <a:bodyPr>
            <a:normAutofit fontScale="85000" lnSpcReduction="20000"/>
          </a:bodyPr>
          <a:lstStyle/>
          <a:p>
            <a:r>
              <a:rPr lang="fr-CA" altLang="en-US" dirty="0" smtClean="0"/>
              <a:t>Les préjugés sociétaux se manifestent dans différentes idéologies.</a:t>
            </a:r>
          </a:p>
          <a:p>
            <a:r>
              <a:rPr lang="fr-CA" altLang="en-US" dirty="0" smtClean="0"/>
              <a:t>Ils découlent principalement des normes et des perceptions associées aux identités dites « dominantes » (p. ex., sexe, race, etc.).</a:t>
            </a:r>
          </a:p>
          <a:p>
            <a:r>
              <a:rPr lang="fr-CA" altLang="en-US" dirty="0" smtClean="0"/>
              <a:t>Ils ont une forte influence sur les structures et les comportements dans les systèmes sous-jacents, comme les institutions, les organisations, les communautés et les individus.</a:t>
            </a:r>
          </a:p>
          <a:p>
            <a:r>
              <a:rPr lang="fr-CA" altLang="en-US" dirty="0" smtClean="0"/>
              <a:t>Ils jouent un rôle prédominant dans le profilage des formes « institutionnelles » ou « interpersonnelles » de discrimination.</a:t>
            </a:r>
          </a:p>
        </p:txBody>
      </p:sp>
    </p:spTree>
    <p:extLst>
      <p:ext uri="{BB962C8B-B14F-4D97-AF65-F5344CB8AC3E}">
        <p14:creationId xmlns:p14="http://schemas.microsoft.com/office/powerpoint/2010/main" val="5448863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26"/>
          <p:cNvSpPr>
            <a:spLocks noGrp="1" noChangeArrowheads="1"/>
          </p:cNvSpPr>
          <p:nvPr>
            <p:ph type="title"/>
            <p:custDataLst>
              <p:tags r:id="rId1"/>
            </p:custDataLst>
          </p:nvPr>
        </p:nvSpPr>
        <p:spPr/>
        <p:txBody>
          <a:bodyPr/>
          <a:lstStyle/>
          <a:p>
            <a:r>
              <a:rPr lang="fr-CA" altLang="en-US" dirty="0" smtClean="0"/>
              <a:t>Préjugés sociétaux </a:t>
            </a:r>
            <a:r>
              <a:rPr lang="fr-CA" altLang="en-US" sz="2400" dirty="0" smtClean="0"/>
              <a:t>(suite)</a:t>
            </a:r>
          </a:p>
        </p:txBody>
      </p:sp>
      <p:sp>
        <p:nvSpPr>
          <p:cNvPr id="15363" name="Rectangle 1027"/>
          <p:cNvSpPr>
            <a:spLocks noGrp="1" noChangeArrowheads="1"/>
          </p:cNvSpPr>
          <p:nvPr>
            <p:ph idx="1"/>
            <p:custDataLst>
              <p:tags r:id="rId2"/>
            </p:custDataLst>
          </p:nvPr>
        </p:nvSpPr>
        <p:spPr>
          <a:xfrm>
            <a:off x="152400" y="1600200"/>
            <a:ext cx="8839200" cy="4525963"/>
          </a:xfrm>
        </p:spPr>
        <p:txBody>
          <a:bodyPr/>
          <a:lstStyle/>
          <a:p>
            <a:pPr marL="0" indent="0">
              <a:buNone/>
            </a:pPr>
            <a:r>
              <a:rPr lang="fr-CA" altLang="en-US" dirty="0" smtClean="0"/>
              <a:t>Les stéréotypes, les « </a:t>
            </a:r>
            <a:r>
              <a:rPr lang="fr-CA" altLang="en-US" dirty="0" err="1" smtClean="0"/>
              <a:t>ismes</a:t>
            </a:r>
            <a:r>
              <a:rPr lang="fr-CA" altLang="en-US" dirty="0" smtClean="0"/>
              <a:t> », les phobies et les préjugés sont des préjugés sociétaux majeurs qui alimentent la discrimination</a:t>
            </a:r>
            <a:r>
              <a:rPr lang="fr-CA" altLang="en-US" dirty="0"/>
              <a:t>.</a:t>
            </a:r>
            <a:endParaRPr lang="fr-CA" altLang="en-US" dirty="0" smtClean="0"/>
          </a:p>
          <a:p>
            <a:pPr lvl="1"/>
            <a:r>
              <a:rPr lang="fr-CA" altLang="en-US" b="1" dirty="0" smtClean="0"/>
              <a:t>stéréotypes</a:t>
            </a:r>
            <a:r>
              <a:rPr lang="fr-CA" altLang="en-US" dirty="0" smtClean="0"/>
              <a:t> – généralisations qui ne sont pas fondées sur des faits</a:t>
            </a:r>
          </a:p>
          <a:p>
            <a:pPr lvl="1"/>
            <a:r>
              <a:rPr lang="fr-CA" altLang="en-US" b="1" dirty="0" smtClean="0"/>
              <a:t>« </a:t>
            </a:r>
            <a:r>
              <a:rPr lang="fr-CA" altLang="en-US" b="1" dirty="0" err="1" smtClean="0"/>
              <a:t>ismes</a:t>
            </a:r>
            <a:r>
              <a:rPr lang="fr-CA" altLang="en-US" b="1" dirty="0" smtClean="0"/>
              <a:t> »</a:t>
            </a:r>
            <a:r>
              <a:rPr lang="fr-CA" altLang="en-US" dirty="0" smtClean="0"/>
              <a:t> – idéologies de supériorité – p. ex., sexisme </a:t>
            </a:r>
          </a:p>
          <a:p>
            <a:pPr lvl="1"/>
            <a:r>
              <a:rPr lang="fr-CA" altLang="en-US" b="1" dirty="0" smtClean="0"/>
              <a:t>phobies</a:t>
            </a:r>
            <a:r>
              <a:rPr lang="fr-CA" altLang="en-US" dirty="0" smtClean="0"/>
              <a:t> – peurs irrationnelles – p. ex., </a:t>
            </a:r>
            <a:r>
              <a:rPr lang="fr-CA" altLang="en-US" dirty="0" err="1" smtClean="0"/>
              <a:t>transphobie</a:t>
            </a:r>
            <a:endParaRPr lang="fr-CA" altLang="en-US" dirty="0" smtClean="0"/>
          </a:p>
          <a:p>
            <a:pPr lvl="1"/>
            <a:r>
              <a:rPr lang="fr-CA" altLang="en-US" b="1" dirty="0" smtClean="0"/>
              <a:t>préjugés</a:t>
            </a:r>
            <a:r>
              <a:rPr lang="fr-CA" altLang="en-US" dirty="0" smtClean="0"/>
              <a:t> – perceptions négatives profondément enracinées</a:t>
            </a:r>
          </a:p>
        </p:txBody>
      </p:sp>
    </p:spTree>
    <p:extLst>
      <p:ext uri="{BB962C8B-B14F-4D97-AF65-F5344CB8AC3E}">
        <p14:creationId xmlns:p14="http://schemas.microsoft.com/office/powerpoint/2010/main" val="9068031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26"/>
          <p:cNvSpPr>
            <a:spLocks noGrp="1" noChangeArrowheads="1"/>
          </p:cNvSpPr>
          <p:nvPr>
            <p:ph type="title"/>
            <p:custDataLst>
              <p:tags r:id="rId1"/>
            </p:custDataLst>
          </p:nvPr>
        </p:nvSpPr>
        <p:spPr/>
        <p:txBody>
          <a:bodyPr/>
          <a:lstStyle/>
          <a:p>
            <a:r>
              <a:rPr lang="fr-CA" altLang="en-US" dirty="0" smtClean="0"/>
              <a:t>Sexisme</a:t>
            </a:r>
            <a:endParaRPr lang="fr-CA" altLang="en-US" sz="2400" dirty="0" smtClean="0"/>
          </a:p>
        </p:txBody>
      </p:sp>
      <p:sp>
        <p:nvSpPr>
          <p:cNvPr id="15363" name="Rectangle 1027"/>
          <p:cNvSpPr>
            <a:spLocks noGrp="1" noChangeArrowheads="1"/>
          </p:cNvSpPr>
          <p:nvPr>
            <p:ph idx="1"/>
            <p:custDataLst>
              <p:tags r:id="rId2"/>
            </p:custDataLst>
          </p:nvPr>
        </p:nvSpPr>
        <p:spPr/>
        <p:txBody>
          <a:bodyPr>
            <a:normAutofit fontScale="92500" lnSpcReduction="20000"/>
          </a:bodyPr>
          <a:lstStyle/>
          <a:p>
            <a:pPr lvl="1">
              <a:buClr>
                <a:srgbClr val="003300"/>
              </a:buClr>
              <a:buFont typeface="Arial" panose="020B0604020202020204" pitchFamily="34" charset="0"/>
              <a:buChar char="•"/>
              <a:defRPr/>
            </a:pPr>
            <a:r>
              <a:rPr lang="fr-CA" altLang="en-US" sz="3200" dirty="0" smtClean="0">
                <a:solidFill>
                  <a:srgbClr val="003300"/>
                </a:solidFill>
              </a:rPr>
              <a:t>Idéologie </a:t>
            </a:r>
            <a:r>
              <a:rPr lang="fr-CA" altLang="en-US" sz="3200" dirty="0">
                <a:solidFill>
                  <a:srgbClr val="003300"/>
                </a:solidFill>
              </a:rPr>
              <a:t>généralisée ou attitudes de supériorité inhérente fondées sur le </a:t>
            </a:r>
            <a:r>
              <a:rPr lang="fr-CA" altLang="en-US" sz="3200" dirty="0" smtClean="0">
                <a:solidFill>
                  <a:srgbClr val="003300"/>
                </a:solidFill>
              </a:rPr>
              <a:t>sexe</a:t>
            </a:r>
          </a:p>
          <a:p>
            <a:pPr lvl="1">
              <a:buClr>
                <a:srgbClr val="003300"/>
              </a:buClr>
              <a:buFont typeface="Arial" panose="020B0604020202020204" pitchFamily="34" charset="0"/>
              <a:buChar char="•"/>
              <a:defRPr/>
            </a:pPr>
            <a:r>
              <a:rPr lang="fr-CA" altLang="en-US" sz="3200" dirty="0" smtClean="0">
                <a:solidFill>
                  <a:srgbClr val="003300"/>
                </a:solidFill>
              </a:rPr>
              <a:t>Certaines croyances peuvent perdurer inconsciemment</a:t>
            </a:r>
          </a:p>
          <a:p>
            <a:pPr lvl="1">
              <a:buClr>
                <a:srgbClr val="003300"/>
              </a:buClr>
              <a:buFont typeface="Arial" panose="020B0604020202020204" pitchFamily="34" charset="0"/>
              <a:buChar char="•"/>
              <a:defRPr/>
            </a:pPr>
            <a:r>
              <a:rPr lang="fr-CA" altLang="en-US" sz="3200" dirty="0" smtClean="0">
                <a:solidFill>
                  <a:srgbClr val="003300"/>
                </a:solidFill>
              </a:rPr>
              <a:t>Peut être profondément ancré dans les systèmes en place</a:t>
            </a:r>
          </a:p>
          <a:p>
            <a:pPr lvl="1">
              <a:buClr>
                <a:srgbClr val="003300"/>
              </a:buClr>
              <a:buFont typeface="Arial" panose="020B0604020202020204" pitchFamily="34" charset="0"/>
              <a:buChar char="•"/>
              <a:defRPr/>
            </a:pPr>
            <a:r>
              <a:rPr lang="fr-CA" altLang="en-US" sz="3200" dirty="0" smtClean="0">
                <a:solidFill>
                  <a:srgbClr val="003300"/>
                </a:solidFill>
              </a:rPr>
              <a:t>Peut se manifester dans des comportements individuels</a:t>
            </a:r>
          </a:p>
          <a:p>
            <a:pPr lvl="1">
              <a:buClr>
                <a:srgbClr val="003300"/>
              </a:buClr>
              <a:buFont typeface="Arial" panose="020B0604020202020204" pitchFamily="34" charset="0"/>
              <a:buChar char="•"/>
              <a:defRPr/>
            </a:pPr>
            <a:r>
              <a:rPr lang="fr-CA" altLang="en-US" sz="3200" dirty="0" smtClean="0">
                <a:solidFill>
                  <a:srgbClr val="003300"/>
                </a:solidFill>
              </a:rPr>
              <a:t>Différent de </a:t>
            </a:r>
            <a:r>
              <a:rPr lang="fr-CA" altLang="en-US" sz="3200" dirty="0">
                <a:solidFill>
                  <a:srgbClr val="003300"/>
                </a:solidFill>
              </a:rPr>
              <a:t>la discrimination fondée sur le sexe</a:t>
            </a:r>
            <a:endParaRPr lang="fr-CA" altLang="en-US" sz="3200" dirty="0" smtClean="0">
              <a:solidFill>
                <a:srgbClr val="003300"/>
              </a:solidFill>
            </a:endParaRPr>
          </a:p>
        </p:txBody>
      </p:sp>
    </p:spTree>
    <p:extLst>
      <p:ext uri="{BB962C8B-B14F-4D97-AF65-F5344CB8AC3E}">
        <p14:creationId xmlns:p14="http://schemas.microsoft.com/office/powerpoint/2010/main" val="10606242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custDataLst>
              <p:tags r:id="rId1"/>
            </p:custDataLst>
          </p:nvPr>
        </p:nvSpPr>
        <p:spPr/>
        <p:txBody>
          <a:bodyPr/>
          <a:lstStyle/>
          <a:p>
            <a:r>
              <a:rPr lang="fr-CA" altLang="en-US" dirty="0" smtClean="0"/>
              <a:t>Discrimination systémique</a:t>
            </a:r>
          </a:p>
        </p:txBody>
      </p:sp>
      <p:sp>
        <p:nvSpPr>
          <p:cNvPr id="14339" name="Content Placeholder 2"/>
          <p:cNvSpPr>
            <a:spLocks noGrp="1"/>
          </p:cNvSpPr>
          <p:nvPr>
            <p:ph idx="1"/>
            <p:custDataLst>
              <p:tags r:id="rId2"/>
            </p:custDataLst>
          </p:nvPr>
        </p:nvSpPr>
        <p:spPr>
          <a:xfrm>
            <a:off x="457200" y="1676400"/>
            <a:ext cx="8229600" cy="4449763"/>
          </a:xfrm>
        </p:spPr>
        <p:txBody>
          <a:bodyPr>
            <a:normAutofit fontScale="92500" lnSpcReduction="20000"/>
          </a:bodyPr>
          <a:lstStyle/>
          <a:p>
            <a:r>
              <a:rPr lang="fr-CA" altLang="en-US" dirty="0" smtClean="0"/>
              <a:t>Type de discrimination</a:t>
            </a:r>
          </a:p>
          <a:p>
            <a:r>
              <a:rPr lang="fr-CA" altLang="en-US" dirty="0" smtClean="0"/>
              <a:t>Coexiste avec d’autres types de discrimination plus ciblés</a:t>
            </a:r>
          </a:p>
          <a:p>
            <a:pPr lvl="1"/>
            <a:r>
              <a:rPr lang="fr-CA" altLang="en-US" dirty="0" smtClean="0"/>
              <a:t>La discrimination au niveau individuel est habituellement liée à des facteurs d’ordre organisationnel plus large</a:t>
            </a:r>
          </a:p>
          <a:p>
            <a:r>
              <a:rPr lang="fr-CA" altLang="en-US" dirty="0" smtClean="0"/>
              <a:t>Peut se produire en lien avec différents motifs</a:t>
            </a:r>
          </a:p>
          <a:p>
            <a:r>
              <a:rPr lang="fr-CA" altLang="en-US" dirty="0" smtClean="0"/>
              <a:t>Quel que soit le domaine social du </a:t>
            </a:r>
            <a:r>
              <a:rPr lang="fr-CA" altLang="en-US" i="1" dirty="0" smtClean="0"/>
              <a:t>Code</a:t>
            </a:r>
          </a:p>
          <a:p>
            <a:r>
              <a:rPr lang="fr-CA" altLang="en-US" dirty="0" smtClean="0"/>
              <a:t>La CODP se penche sur la question dans le contexte de la </a:t>
            </a:r>
            <a:r>
              <a:rPr lang="fr-CA" altLang="en-US" i="1" dirty="0" smtClean="0"/>
              <a:t>Politique sur la discrimination raciale</a:t>
            </a:r>
          </a:p>
        </p:txBody>
      </p:sp>
    </p:spTree>
    <p:extLst>
      <p:ext uri="{BB962C8B-B14F-4D97-AF65-F5344CB8AC3E}">
        <p14:creationId xmlns:p14="http://schemas.microsoft.com/office/powerpoint/2010/main" val="17382271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custDataLst>
              <p:tags r:id="rId1"/>
            </p:custDataLst>
          </p:nvPr>
        </p:nvSpPr>
        <p:spPr/>
        <p:txBody>
          <a:bodyPr/>
          <a:lstStyle/>
          <a:p>
            <a:r>
              <a:rPr lang="fr-CA" altLang="en-US" dirty="0" smtClean="0"/>
              <a:t>La discrimination systémique en droit?</a:t>
            </a:r>
          </a:p>
        </p:txBody>
      </p:sp>
      <p:sp>
        <p:nvSpPr>
          <p:cNvPr id="15363" name="Content Placeholder 2"/>
          <p:cNvSpPr>
            <a:spLocks noGrp="1"/>
          </p:cNvSpPr>
          <p:nvPr>
            <p:ph idx="1"/>
            <p:custDataLst>
              <p:tags r:id="rId2"/>
            </p:custDataLst>
          </p:nvPr>
        </p:nvSpPr>
        <p:spPr>
          <a:xfrm>
            <a:off x="457200" y="1828800"/>
            <a:ext cx="8229600" cy="4297363"/>
          </a:xfrm>
        </p:spPr>
        <p:txBody>
          <a:bodyPr/>
          <a:lstStyle/>
          <a:p>
            <a:pPr marL="0" indent="0" algn="ctr">
              <a:buNone/>
            </a:pPr>
            <a:r>
              <a:rPr lang="fr-CA" altLang="en-US" dirty="0" smtClean="0"/>
              <a:t>«</a:t>
            </a:r>
            <a:r>
              <a:rPr lang="fr-CA" altLang="en-US" dirty="0"/>
              <a:t> </a:t>
            </a:r>
            <a:r>
              <a:rPr lang="fr-CA" altLang="en-US" dirty="0" smtClean="0"/>
              <a:t>La </a:t>
            </a:r>
            <a:r>
              <a:rPr lang="fr-CA" altLang="en-US" dirty="0"/>
              <a:t>discrimination s'entend des pratiques ou des attitudes qui, de par leur conception ou par voie de conséquence, gênent l'accès des particuliers ou des groupes à des possibilités d'emplois, en raison de caractéristiques qui leur sont prêtées à </a:t>
            </a:r>
            <a:r>
              <a:rPr lang="fr-CA" altLang="en-US" dirty="0" smtClean="0"/>
              <a:t>tort. »</a:t>
            </a:r>
          </a:p>
          <a:p>
            <a:pPr marL="0" indent="0" algn="r">
              <a:buNone/>
            </a:pPr>
            <a:r>
              <a:rPr lang="fr-CA" altLang="en-US" dirty="0" smtClean="0"/>
              <a:t> </a:t>
            </a:r>
            <a:br>
              <a:rPr lang="fr-CA" altLang="en-US" dirty="0" smtClean="0"/>
            </a:br>
            <a:r>
              <a:rPr lang="fr-CA" altLang="en-US" sz="2000" b="1" dirty="0" smtClean="0">
                <a:solidFill>
                  <a:schemeClr val="tx1"/>
                </a:solidFill>
              </a:rPr>
              <a:t>- Rosalie </a:t>
            </a:r>
            <a:r>
              <a:rPr lang="fr-CA" altLang="en-US" sz="2000" b="1" dirty="0" err="1" smtClean="0">
                <a:solidFill>
                  <a:schemeClr val="tx1"/>
                </a:solidFill>
              </a:rPr>
              <a:t>Silberman</a:t>
            </a:r>
            <a:r>
              <a:rPr lang="fr-CA" altLang="en-US" sz="2000" b="1" dirty="0" smtClean="0">
                <a:solidFill>
                  <a:schemeClr val="tx1"/>
                </a:solidFill>
              </a:rPr>
              <a:t> Abella, </a:t>
            </a:r>
          </a:p>
          <a:p>
            <a:pPr marL="0" indent="0" algn="r">
              <a:buNone/>
            </a:pPr>
            <a:r>
              <a:rPr lang="fr-CA" altLang="en-US" sz="2000" b="1" dirty="0" smtClean="0">
                <a:solidFill>
                  <a:schemeClr val="tx1"/>
                </a:solidFill>
              </a:rPr>
              <a:t>Rapport </a:t>
            </a:r>
            <a:r>
              <a:rPr lang="fr-CA" altLang="en-US" sz="2000" b="1" dirty="0">
                <a:solidFill>
                  <a:schemeClr val="tx1"/>
                </a:solidFill>
              </a:rPr>
              <a:t>de la Commission d’enquête sur l’égalité en matière d’emploi , </a:t>
            </a:r>
            <a:r>
              <a:rPr lang="fr-CA" altLang="en-US" sz="2000" b="1" dirty="0" smtClean="0">
                <a:solidFill>
                  <a:schemeClr val="tx1"/>
                </a:solidFill>
              </a:rPr>
              <a:t>1984 </a:t>
            </a:r>
          </a:p>
        </p:txBody>
      </p:sp>
    </p:spTree>
    <p:extLst>
      <p:ext uri="{BB962C8B-B14F-4D97-AF65-F5344CB8AC3E}">
        <p14:creationId xmlns:p14="http://schemas.microsoft.com/office/powerpoint/2010/main" val="11667725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2"/>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2"/>
</p:tagLst>
</file>

<file path=ppt/tags/tag13.xml><?xml version="1.0" encoding="utf-8"?>
<p:tagLst xmlns:a="http://schemas.openxmlformats.org/drawingml/2006/main" xmlns:r="http://schemas.openxmlformats.org/officeDocument/2006/relationships" xmlns:p="http://schemas.openxmlformats.org/presentationml/2006/main">
  <p:tag name="NUM" val="1"/>
</p:tagLst>
</file>

<file path=ppt/tags/tag14.xml><?xml version="1.0" encoding="utf-8"?>
<p:tagLst xmlns:a="http://schemas.openxmlformats.org/drawingml/2006/main" xmlns:r="http://schemas.openxmlformats.org/officeDocument/2006/relationships" xmlns:p="http://schemas.openxmlformats.org/presentationml/2006/main">
  <p:tag name="NUM" val="2"/>
</p:tagLst>
</file>

<file path=ppt/tags/tag15.xml><?xml version="1.0" encoding="utf-8"?>
<p:tagLst xmlns:a="http://schemas.openxmlformats.org/drawingml/2006/main" xmlns:r="http://schemas.openxmlformats.org/officeDocument/2006/relationships" xmlns:p="http://schemas.openxmlformats.org/presentationml/2006/main">
  <p:tag name="NUM" val="1"/>
</p:tagLst>
</file>

<file path=ppt/tags/tag16.xml><?xml version="1.0" encoding="utf-8"?>
<p:tagLst xmlns:a="http://schemas.openxmlformats.org/drawingml/2006/main" xmlns:r="http://schemas.openxmlformats.org/officeDocument/2006/relationships" xmlns:p="http://schemas.openxmlformats.org/presentationml/2006/main">
  <p:tag name="NUM" val="2"/>
</p:tagLst>
</file>

<file path=ppt/tags/tag17.xml><?xml version="1.0" encoding="utf-8"?>
<p:tagLst xmlns:a="http://schemas.openxmlformats.org/drawingml/2006/main" xmlns:r="http://schemas.openxmlformats.org/officeDocument/2006/relationships" xmlns:p="http://schemas.openxmlformats.org/presentationml/2006/main">
  <p:tag name="NUM" val="1"/>
</p:tagLst>
</file>

<file path=ppt/tags/tag18.xml><?xml version="1.0" encoding="utf-8"?>
<p:tagLst xmlns:a="http://schemas.openxmlformats.org/drawingml/2006/main" xmlns:r="http://schemas.openxmlformats.org/officeDocument/2006/relationships" xmlns:p="http://schemas.openxmlformats.org/presentationml/2006/main">
  <p:tag name="NUM" val="2"/>
</p:tagLst>
</file>

<file path=ppt/tags/tag19.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2"/>
</p:tagLst>
</file>

<file path=ppt/tags/tag21.xml><?xml version="1.0" encoding="utf-8"?>
<p:tagLst xmlns:a="http://schemas.openxmlformats.org/drawingml/2006/main" xmlns:r="http://schemas.openxmlformats.org/officeDocument/2006/relationships" xmlns:p="http://schemas.openxmlformats.org/presentationml/2006/main">
  <p:tag name="NUM" val="1"/>
</p:tagLst>
</file>

<file path=ppt/tags/tag22.xml><?xml version="1.0" encoding="utf-8"?>
<p:tagLst xmlns:a="http://schemas.openxmlformats.org/drawingml/2006/main" xmlns:r="http://schemas.openxmlformats.org/officeDocument/2006/relationships" xmlns:p="http://schemas.openxmlformats.org/presentationml/2006/main">
  <p:tag name="NUM" val="2"/>
</p:tagLst>
</file>

<file path=ppt/tags/tag23.xml><?xml version="1.0" encoding="utf-8"?>
<p:tagLst xmlns:a="http://schemas.openxmlformats.org/drawingml/2006/main" xmlns:r="http://schemas.openxmlformats.org/officeDocument/2006/relationships" xmlns:p="http://schemas.openxmlformats.org/presentationml/2006/main">
  <p:tag name="NUM" val="1"/>
</p:tagLst>
</file>

<file path=ppt/tags/tag24.xml><?xml version="1.0" encoding="utf-8"?>
<p:tagLst xmlns:a="http://schemas.openxmlformats.org/drawingml/2006/main" xmlns:r="http://schemas.openxmlformats.org/officeDocument/2006/relationships" xmlns:p="http://schemas.openxmlformats.org/presentationml/2006/main">
  <p:tag name="NUM" val="2"/>
</p:tagLst>
</file>

<file path=ppt/tags/tag25.xml><?xml version="1.0" encoding="utf-8"?>
<p:tagLst xmlns:a="http://schemas.openxmlformats.org/drawingml/2006/main" xmlns:r="http://schemas.openxmlformats.org/officeDocument/2006/relationships" xmlns:p="http://schemas.openxmlformats.org/presentationml/2006/main">
  <p:tag name="NUM" val="1"/>
</p:tagLst>
</file>

<file path=ppt/tags/tag26.xml><?xml version="1.0" encoding="utf-8"?>
<p:tagLst xmlns:a="http://schemas.openxmlformats.org/drawingml/2006/main" xmlns:r="http://schemas.openxmlformats.org/officeDocument/2006/relationships" xmlns:p="http://schemas.openxmlformats.org/presentationml/2006/main">
  <p:tag name="NUM" val="2"/>
</p:tagLst>
</file>

<file path=ppt/tags/tag27.xml><?xml version="1.0" encoding="utf-8"?>
<p:tagLst xmlns:a="http://schemas.openxmlformats.org/drawingml/2006/main" xmlns:r="http://schemas.openxmlformats.org/officeDocument/2006/relationships" xmlns:p="http://schemas.openxmlformats.org/presentationml/2006/main">
  <p:tag name="NUM" val="1"/>
</p:tagLst>
</file>

<file path=ppt/tags/tag28.xml><?xml version="1.0" encoding="utf-8"?>
<p:tagLst xmlns:a="http://schemas.openxmlformats.org/drawingml/2006/main" xmlns:r="http://schemas.openxmlformats.org/officeDocument/2006/relationships" xmlns:p="http://schemas.openxmlformats.org/presentationml/2006/main">
  <p:tag name="NUM" val="2"/>
</p:tagLst>
</file>

<file path=ppt/tags/tag29.xml><?xml version="1.0" encoding="utf-8"?>
<p:tagLst xmlns:a="http://schemas.openxmlformats.org/drawingml/2006/main" xmlns:r="http://schemas.openxmlformats.org/officeDocument/2006/relationships" xmlns:p="http://schemas.openxmlformats.org/presentationml/2006/main">
  <p:tag name="NUM" val="1"/>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2"/>
</p:tagLst>
</file>

<file path=ppt/tags/tag31.xml><?xml version="1.0" encoding="utf-8"?>
<p:tagLst xmlns:a="http://schemas.openxmlformats.org/drawingml/2006/main" xmlns:r="http://schemas.openxmlformats.org/officeDocument/2006/relationships" xmlns:p="http://schemas.openxmlformats.org/presentationml/2006/main">
  <p:tag name="NUM" val="1"/>
</p:tagLst>
</file>

<file path=ppt/tags/tag32.xml><?xml version="1.0" encoding="utf-8"?>
<p:tagLst xmlns:a="http://schemas.openxmlformats.org/drawingml/2006/main" xmlns:r="http://schemas.openxmlformats.org/officeDocument/2006/relationships" xmlns:p="http://schemas.openxmlformats.org/presentationml/2006/main">
  <p:tag name="NUM" val="2"/>
</p:tagLst>
</file>

<file path=ppt/tags/tag33.xml><?xml version="1.0" encoding="utf-8"?>
<p:tagLst xmlns:a="http://schemas.openxmlformats.org/drawingml/2006/main" xmlns:r="http://schemas.openxmlformats.org/officeDocument/2006/relationships" xmlns:p="http://schemas.openxmlformats.org/presentationml/2006/main">
  <p:tag name="NUM" val="3"/>
</p:tagLst>
</file>

<file path=ppt/tags/tag34.xml><?xml version="1.0" encoding="utf-8"?>
<p:tagLst xmlns:a="http://schemas.openxmlformats.org/drawingml/2006/main" xmlns:r="http://schemas.openxmlformats.org/officeDocument/2006/relationships" xmlns:p="http://schemas.openxmlformats.org/presentationml/2006/main">
  <p:tag name="NUM" val="4"/>
</p:tagLst>
</file>

<file path=ppt/tags/tag35.xml><?xml version="1.0" encoding="utf-8"?>
<p:tagLst xmlns:a="http://schemas.openxmlformats.org/drawingml/2006/main" xmlns:r="http://schemas.openxmlformats.org/officeDocument/2006/relationships" xmlns:p="http://schemas.openxmlformats.org/presentationml/2006/main">
  <p:tag name="NUM" val="5"/>
</p:tagLst>
</file>

<file path=ppt/tags/tag36.xml><?xml version="1.0" encoding="utf-8"?>
<p:tagLst xmlns:a="http://schemas.openxmlformats.org/drawingml/2006/main" xmlns:r="http://schemas.openxmlformats.org/officeDocument/2006/relationships" xmlns:p="http://schemas.openxmlformats.org/presentationml/2006/main">
  <p:tag name="NUM" val="1"/>
</p:tagLst>
</file>

<file path=ppt/tags/tag37.xml><?xml version="1.0" encoding="utf-8"?>
<p:tagLst xmlns:a="http://schemas.openxmlformats.org/drawingml/2006/main" xmlns:r="http://schemas.openxmlformats.org/officeDocument/2006/relationships" xmlns:p="http://schemas.openxmlformats.org/presentationml/2006/main">
  <p:tag name="NUM" val="2"/>
</p:tagLst>
</file>

<file path=ppt/tags/tag38.xml><?xml version="1.0" encoding="utf-8"?>
<p:tagLst xmlns:a="http://schemas.openxmlformats.org/drawingml/2006/main" xmlns:r="http://schemas.openxmlformats.org/officeDocument/2006/relationships" xmlns:p="http://schemas.openxmlformats.org/presentationml/2006/main">
  <p:tag name="NUM" val="1"/>
</p:tagLst>
</file>

<file path=ppt/tags/tag39.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1"/>
</p:tagLst>
</file>

<file path=ppt/tags/tag40.xml><?xml version="1.0" encoding="utf-8"?>
<p:tagLst xmlns:a="http://schemas.openxmlformats.org/drawingml/2006/main" xmlns:r="http://schemas.openxmlformats.org/officeDocument/2006/relationships" xmlns:p="http://schemas.openxmlformats.org/presentationml/2006/main">
  <p:tag name="NUM" val="1"/>
</p:tagLst>
</file>

<file path=ppt/tags/tag41.xml><?xml version="1.0" encoding="utf-8"?>
<p:tagLst xmlns:a="http://schemas.openxmlformats.org/drawingml/2006/main" xmlns:r="http://schemas.openxmlformats.org/officeDocument/2006/relationships" xmlns:p="http://schemas.openxmlformats.org/presentationml/2006/main">
  <p:tag name="NUM" val="1"/>
</p:tagLst>
</file>

<file path=ppt/tags/tag42.xml><?xml version="1.0" encoding="utf-8"?>
<p:tagLst xmlns:a="http://schemas.openxmlformats.org/drawingml/2006/main" xmlns:r="http://schemas.openxmlformats.org/officeDocument/2006/relationships" xmlns:p="http://schemas.openxmlformats.org/presentationml/2006/main">
  <p:tag name="NUM" val="2"/>
</p:tagLst>
</file>

<file path=ppt/tags/tag43.xml><?xml version="1.0" encoding="utf-8"?>
<p:tagLst xmlns:a="http://schemas.openxmlformats.org/drawingml/2006/main" xmlns:r="http://schemas.openxmlformats.org/officeDocument/2006/relationships" xmlns:p="http://schemas.openxmlformats.org/presentationml/2006/main">
  <p:tag name="NUM" val="3"/>
</p:tagLst>
</file>

<file path=ppt/tags/tag44.xml><?xml version="1.0" encoding="utf-8"?>
<p:tagLst xmlns:a="http://schemas.openxmlformats.org/drawingml/2006/main" xmlns:r="http://schemas.openxmlformats.org/officeDocument/2006/relationships" xmlns:p="http://schemas.openxmlformats.org/presentationml/2006/main">
  <p:tag name="NUM" val="4"/>
</p:tagLst>
</file>

<file path=ppt/tags/tag45.xml><?xml version="1.0" encoding="utf-8"?>
<p:tagLst xmlns:a="http://schemas.openxmlformats.org/drawingml/2006/main" xmlns:r="http://schemas.openxmlformats.org/officeDocument/2006/relationships" xmlns:p="http://schemas.openxmlformats.org/presentationml/2006/main">
  <p:tag name="NUM" val="5"/>
</p:tagLst>
</file>

<file path=ppt/tags/tag46.xml><?xml version="1.0" encoding="utf-8"?>
<p:tagLst xmlns:a="http://schemas.openxmlformats.org/drawingml/2006/main" xmlns:r="http://schemas.openxmlformats.org/officeDocument/2006/relationships" xmlns:p="http://schemas.openxmlformats.org/presentationml/2006/main">
  <p:tag name="NUM" val="1"/>
</p:tagLst>
</file>

<file path=ppt/tags/tag47.xml><?xml version="1.0" encoding="utf-8"?>
<p:tagLst xmlns:a="http://schemas.openxmlformats.org/drawingml/2006/main" xmlns:r="http://schemas.openxmlformats.org/officeDocument/2006/relationships" xmlns:p="http://schemas.openxmlformats.org/presentationml/2006/main">
  <p:tag name="NUM" val="2"/>
</p:tagLst>
</file>

<file path=ppt/tags/tag48.xml><?xml version="1.0" encoding="utf-8"?>
<p:tagLst xmlns:a="http://schemas.openxmlformats.org/drawingml/2006/main" xmlns:r="http://schemas.openxmlformats.org/officeDocument/2006/relationships" xmlns:p="http://schemas.openxmlformats.org/presentationml/2006/main">
  <p:tag name="NUM" val="1"/>
</p:tagLst>
</file>

<file path=ppt/tags/tag49.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2"/>
</p:tagLst>
</file>

<file path=ppt/tags/tag50.xml><?xml version="1.0" encoding="utf-8"?>
<p:tagLst xmlns:a="http://schemas.openxmlformats.org/drawingml/2006/main" xmlns:r="http://schemas.openxmlformats.org/officeDocument/2006/relationships" xmlns:p="http://schemas.openxmlformats.org/presentationml/2006/main">
  <p:tag name="NUM" val="1"/>
</p:tagLst>
</file>

<file path=ppt/tags/tag51.xml><?xml version="1.0" encoding="utf-8"?>
<p:tagLst xmlns:a="http://schemas.openxmlformats.org/drawingml/2006/main" xmlns:r="http://schemas.openxmlformats.org/officeDocument/2006/relationships" xmlns:p="http://schemas.openxmlformats.org/presentationml/2006/main">
  <p:tag name="NUM" val="2"/>
</p:tagLst>
</file>

<file path=ppt/tags/tag52.xml><?xml version="1.0" encoding="utf-8"?>
<p:tagLst xmlns:a="http://schemas.openxmlformats.org/drawingml/2006/main" xmlns:r="http://schemas.openxmlformats.org/officeDocument/2006/relationships" xmlns:p="http://schemas.openxmlformats.org/presentationml/2006/main">
  <p:tag name="NUM" val="1"/>
</p:tagLst>
</file>

<file path=ppt/tags/tag53.xml><?xml version="1.0" encoding="utf-8"?>
<p:tagLst xmlns:a="http://schemas.openxmlformats.org/drawingml/2006/main" xmlns:r="http://schemas.openxmlformats.org/officeDocument/2006/relationships" xmlns:p="http://schemas.openxmlformats.org/presentationml/2006/main">
  <p:tag name="NUM" val="2"/>
</p:tagLst>
</file>

<file path=ppt/tags/tag54.xml><?xml version="1.0" encoding="utf-8"?>
<p:tagLst xmlns:a="http://schemas.openxmlformats.org/drawingml/2006/main" xmlns:r="http://schemas.openxmlformats.org/officeDocument/2006/relationships" xmlns:p="http://schemas.openxmlformats.org/presentationml/2006/main">
  <p:tag name="NUM" val="1"/>
</p:tagLst>
</file>

<file path=ppt/tags/tag55.xml><?xml version="1.0" encoding="utf-8"?>
<p:tagLst xmlns:a="http://schemas.openxmlformats.org/drawingml/2006/main" xmlns:r="http://schemas.openxmlformats.org/officeDocument/2006/relationships" xmlns:p="http://schemas.openxmlformats.org/presentationml/2006/main">
  <p:tag name="NUM" val="2"/>
</p:tagLst>
</file>

<file path=ppt/tags/tag56.xml><?xml version="1.0" encoding="utf-8"?>
<p:tagLst xmlns:a="http://schemas.openxmlformats.org/drawingml/2006/main" xmlns:r="http://schemas.openxmlformats.org/officeDocument/2006/relationships" xmlns:p="http://schemas.openxmlformats.org/presentationml/2006/main">
  <p:tag name="NUM" val="1"/>
</p:tagLst>
</file>

<file path=ppt/tags/tag57.xml><?xml version="1.0" encoding="utf-8"?>
<p:tagLst xmlns:a="http://schemas.openxmlformats.org/drawingml/2006/main" xmlns:r="http://schemas.openxmlformats.org/officeDocument/2006/relationships" xmlns:p="http://schemas.openxmlformats.org/presentationml/2006/main">
  <p:tag name="NUM" val="2"/>
</p:tagLst>
</file>

<file path=ppt/tags/tag58.xml><?xml version="1.0" encoding="utf-8"?>
<p:tagLst xmlns:a="http://schemas.openxmlformats.org/drawingml/2006/main" xmlns:r="http://schemas.openxmlformats.org/officeDocument/2006/relationships" xmlns:p="http://schemas.openxmlformats.org/presentationml/2006/main">
  <p:tag name="NUM" val="3"/>
</p:tagLst>
</file>

<file path=ppt/tags/tag59.xml><?xml version="1.0" encoding="utf-8"?>
<p:tagLst xmlns:a="http://schemas.openxmlformats.org/drawingml/2006/main" xmlns:r="http://schemas.openxmlformats.org/officeDocument/2006/relationships" xmlns:p="http://schemas.openxmlformats.org/presentationml/2006/main">
  <p:tag name="NUM" val="4"/>
</p:tagLst>
</file>

<file path=ppt/tags/tag6.xml><?xml version="1.0" encoding="utf-8"?>
<p:tagLst xmlns:a="http://schemas.openxmlformats.org/drawingml/2006/main" xmlns:r="http://schemas.openxmlformats.org/officeDocument/2006/relationships" xmlns:p="http://schemas.openxmlformats.org/presentationml/2006/main">
  <p:tag name="NUM" val="3"/>
</p:tagLst>
</file>

<file path=ppt/tags/tag60.xml><?xml version="1.0" encoding="utf-8"?>
<p:tagLst xmlns:a="http://schemas.openxmlformats.org/drawingml/2006/main" xmlns:r="http://schemas.openxmlformats.org/officeDocument/2006/relationships" xmlns:p="http://schemas.openxmlformats.org/presentationml/2006/main">
  <p:tag name="NUM" val="5"/>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2760</TotalTime>
  <Words>814</Words>
  <Application>Microsoft Office PowerPoint</Application>
  <PresentationFormat>On-screen Show (4:3)</PresentationFormat>
  <Paragraphs>147</Paragraphs>
  <Slides>25</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Arial Black</vt:lpstr>
      <vt:lpstr>Calibri</vt:lpstr>
      <vt:lpstr>Courier New</vt:lpstr>
      <vt:lpstr>Office Theme</vt:lpstr>
      <vt:lpstr>S’attaquer aux inégalités entre les sexes et à la discrimination systémique</vt:lpstr>
      <vt:lpstr>Aperçu</vt:lpstr>
      <vt:lpstr>Égalité des sexes et discrimination systémique</vt:lpstr>
      <vt:lpstr>Qu’est-ce que la discrimination systémique?</vt:lpstr>
      <vt:lpstr>Préjugés sociétaux</vt:lpstr>
      <vt:lpstr>Préjugés sociétaux (suite)</vt:lpstr>
      <vt:lpstr>Sexisme</vt:lpstr>
      <vt:lpstr>Discrimination systémique</vt:lpstr>
      <vt:lpstr>La discrimination systémique en droit?</vt:lpstr>
      <vt:lpstr>Définition de la CODP</vt:lpstr>
      <vt:lpstr>Éléments clés</vt:lpstr>
      <vt:lpstr>Éléments clés (suite)</vt:lpstr>
      <vt:lpstr>Normalisée</vt:lpstr>
      <vt:lpstr>« Discrimination ayant un effet préjudiciable »</vt:lpstr>
      <vt:lpstr>Scénarios</vt:lpstr>
      <vt:lpstr>Scénario no 1</vt:lpstr>
      <vt:lpstr>Scénario no 2</vt:lpstr>
      <vt:lpstr>Diagnostiquer la discrimination systémique dans les organisations</vt:lpstr>
      <vt:lpstr>Détecter la discrimination systémique et y remédier</vt:lpstr>
      <vt:lpstr>1. Politiques, pratiques et processus décisionnels</vt:lpstr>
      <vt:lpstr>2. Culture organisationnelle</vt:lpstr>
      <vt:lpstr>3. Données numériques</vt:lpstr>
      <vt:lpstr>Mesures d’intervention</vt:lpstr>
      <vt:lpstr>Collecte de données</vt:lpstr>
      <vt:lpstr>Ressources connexes du CODP www.ohrc.on.ca</vt:lpstr>
    </vt:vector>
  </TitlesOfParts>
  <Company>Government of Ontario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Vanessa Tamburro</dc:creator>
  <cp:lastModifiedBy>Amanda popowicz-soni</cp:lastModifiedBy>
  <cp:revision>113</cp:revision>
  <cp:lastPrinted>2018-05-25T19:33:04Z</cp:lastPrinted>
  <dcterms:created xsi:type="dcterms:W3CDTF">2016-11-04T14:02:21Z</dcterms:created>
  <dcterms:modified xsi:type="dcterms:W3CDTF">2019-05-08T12:21:34Z</dcterms:modified>
</cp:coreProperties>
</file>