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8.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9.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0.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1.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2.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3.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4.xml" ContentType="application/vnd.openxmlformats-officedocument.presentationml.notesSlide+xml"/>
  <Override PartName="/ppt/theme/themeOverride1.xml" ContentType="application/vnd.openxmlformats-officedocument.themeOverr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5.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6.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7.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18.xml" ContentType="application/vnd.openxmlformats-officedocument.presentationml.notesSlide+xml"/>
  <Override PartName="/ppt/tags/tag1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2" r:id="rId1"/>
    <p:sldMasterId id="2147483759" r:id="rId2"/>
    <p:sldMasterId id="2147483769" r:id="rId3"/>
    <p:sldMasterId id="2147483779" r:id="rId4"/>
    <p:sldMasterId id="2147483789" r:id="rId5"/>
    <p:sldMasterId id="2147483799" r:id="rId6"/>
    <p:sldMasterId id="2147483827" r:id="rId7"/>
  </p:sldMasterIdLst>
  <p:notesMasterIdLst>
    <p:notesMasterId r:id="rId32"/>
  </p:notesMasterIdLst>
  <p:handoutMasterIdLst>
    <p:handoutMasterId r:id="rId33"/>
  </p:handoutMasterIdLst>
  <p:sldIdLst>
    <p:sldId id="317" r:id="rId8"/>
    <p:sldId id="353" r:id="rId9"/>
    <p:sldId id="274" r:id="rId10"/>
    <p:sldId id="351" r:id="rId11"/>
    <p:sldId id="339" r:id="rId12"/>
    <p:sldId id="354" r:id="rId13"/>
    <p:sldId id="346" r:id="rId14"/>
    <p:sldId id="352" r:id="rId15"/>
    <p:sldId id="363" r:id="rId16"/>
    <p:sldId id="372" r:id="rId17"/>
    <p:sldId id="357" r:id="rId18"/>
    <p:sldId id="364" r:id="rId19"/>
    <p:sldId id="355" r:id="rId20"/>
    <p:sldId id="340" r:id="rId21"/>
    <p:sldId id="361" r:id="rId22"/>
    <p:sldId id="360" r:id="rId23"/>
    <p:sldId id="359" r:id="rId24"/>
    <p:sldId id="349" r:id="rId25"/>
    <p:sldId id="341" r:id="rId26"/>
    <p:sldId id="358" r:id="rId27"/>
    <p:sldId id="350" r:id="rId28"/>
    <p:sldId id="337" r:id="rId29"/>
    <p:sldId id="366" r:id="rId30"/>
    <p:sldId id="365" r:id="rId31"/>
  </p:sldIdLst>
  <p:sldSz cx="12192000" cy="6858000"/>
  <p:notesSz cx="6881813" cy="9296400"/>
  <p:embeddedFontLst>
    <p:embeddedFont>
      <p:font typeface="Century Gothic" panose="020B050202020202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037C"/>
    <a:srgbClr val="62C619"/>
    <a:srgbClr val="CE9D00"/>
    <a:srgbClr val="00C2E2"/>
    <a:srgbClr val="7C98AE"/>
    <a:srgbClr val="FF8C3F"/>
    <a:srgbClr val="3989C9"/>
    <a:srgbClr val="0AAD88"/>
    <a:srgbClr val="3F246E"/>
    <a:srgbClr val="DD00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86418" autoAdjust="0"/>
  </p:normalViewPr>
  <p:slideViewPr>
    <p:cSldViewPr>
      <p:cViewPr varScale="1">
        <p:scale>
          <a:sx n="34" d="100"/>
          <a:sy n="34" d="100"/>
        </p:scale>
        <p:origin x="1596"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99" d="100"/>
          <a:sy n="99" d="100"/>
        </p:scale>
        <p:origin x="4272" y="184"/>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font" Target="fonts/font1.fntdata"/><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3.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A4426E4-5802-D944-B19C-4ED9A1F9200F}"/>
              </a:ext>
            </a:extLst>
          </p:cNvPr>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xmlns="" id="{9D16EAA6-A83C-E544-A0CA-BD9D1A3398FB}"/>
              </a:ext>
            </a:extLst>
          </p:cNvPr>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5FAC1864-3B10-A34E-981E-D9E74E4576D6}" type="datetimeFigureOut">
              <a:rPr lang="en-US" smtClean="0">
                <a:latin typeface="Arial" panose="020B0604020202020204" pitchFamily="34" charset="0"/>
                <a:cs typeface="Arial" panose="020B0604020202020204" pitchFamily="34" charset="0"/>
              </a:rPr>
              <a:t>5/29/2019</a:t>
            </a:fld>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xmlns="" id="{11B3C547-5FE0-7544-B852-32762E949555}"/>
              </a:ext>
            </a:extLst>
          </p:cNvPr>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xmlns="" id="{1D8A6826-5027-ED46-96B3-EC6A6AFE4E5C}"/>
              </a:ext>
            </a:extLst>
          </p:cNvPr>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06EB5534-EA7F-5B46-AFD6-4B13174082DA}" type="slidenum">
              <a:rPr lang="en-US" smtClean="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901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b="0" i="0">
                <a:latin typeface="Century Gothic" panose="020B0502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b="0" i="0">
                <a:latin typeface="Century Gothic" panose="020B0502020202020204" pitchFamily="34" charset="0"/>
                <a:cs typeface="Arial" panose="020B0604020202020204" pitchFamily="34" charset="0"/>
              </a:defRPr>
            </a:lvl1pPr>
          </a:lstStyle>
          <a:p>
            <a:fld id="{0A013A6D-A27B-464A-8085-12C2023C33AE}" type="datetimeFigureOut">
              <a:rPr lang="en-US" smtClean="0"/>
              <a:pPr/>
              <a:t>5/29/2019</a:t>
            </a:fld>
            <a:endParaRPr lang="en-US" dirty="0"/>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b="0" i="0">
                <a:latin typeface="Century Gothic" panose="020B0502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b="0" i="0">
                <a:latin typeface="Century Gothic" panose="020B0502020202020204" pitchFamily="34" charset="0"/>
                <a:cs typeface="Arial" panose="020B0604020202020204" pitchFamily="34" charset="0"/>
              </a:defRPr>
            </a:lvl1pPr>
          </a:lstStyle>
          <a:p>
            <a:fld id="{99B22804-678A-4588-8318-46D4BE492181}" type="slidenum">
              <a:rPr lang="en-US" smtClean="0"/>
              <a:pPr/>
              <a:t>‹#›</a:t>
            </a:fld>
            <a:endParaRPr lang="en-US" dirty="0"/>
          </a:p>
        </p:txBody>
      </p:sp>
    </p:spTree>
    <p:extLst>
      <p:ext uri="{BB962C8B-B14F-4D97-AF65-F5344CB8AC3E}">
        <p14:creationId xmlns:p14="http://schemas.microsoft.com/office/powerpoint/2010/main" val="1042719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panose="020B0502020202020204" pitchFamily="34" charset="0"/>
        <a:ea typeface="+mn-ea"/>
        <a:cs typeface="Arial" panose="020B0604020202020204" pitchFamily="34" charset="0"/>
      </a:defRPr>
    </a:lvl1pPr>
    <a:lvl2pPr marL="457200" algn="l" defTabSz="914400" rtl="0" eaLnBrk="1" latinLnBrk="0" hangingPunct="1">
      <a:defRPr sz="1200" b="0" i="0" kern="1200">
        <a:solidFill>
          <a:schemeClr val="tx1"/>
        </a:solidFill>
        <a:latin typeface="Century Gothic" panose="020B0502020202020204" pitchFamily="34" charset="0"/>
        <a:ea typeface="+mn-ea"/>
        <a:cs typeface="+mn-cs"/>
      </a:defRPr>
    </a:lvl2pPr>
    <a:lvl3pPr marL="914400" algn="l" defTabSz="914400" rtl="0" eaLnBrk="1" latinLnBrk="0" hangingPunct="1">
      <a:defRPr sz="1200" b="0" i="0" kern="1200">
        <a:solidFill>
          <a:schemeClr val="tx1"/>
        </a:solidFill>
        <a:latin typeface="Century Gothic" panose="020B0502020202020204" pitchFamily="34" charset="0"/>
        <a:ea typeface="+mn-ea"/>
        <a:cs typeface="+mn-cs"/>
      </a:defRPr>
    </a:lvl3pPr>
    <a:lvl4pPr marL="1371600" algn="l" defTabSz="914400" rtl="0" eaLnBrk="1" latinLnBrk="0" hangingPunct="1">
      <a:defRPr sz="1200" b="0" i="0" kern="1200">
        <a:solidFill>
          <a:schemeClr val="tx1"/>
        </a:solidFill>
        <a:latin typeface="Century Gothic" panose="020B0502020202020204" pitchFamily="34" charset="0"/>
        <a:ea typeface="+mn-ea"/>
        <a:cs typeface="+mn-cs"/>
      </a:defRPr>
    </a:lvl4pPr>
    <a:lvl5pPr marL="1828800" algn="l" defTabSz="914400" rtl="0" eaLnBrk="1" latinLnBrk="0" hangingPunct="1">
      <a:defRPr sz="1200" b="0" i="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22804-678A-4588-8318-46D4BE492181}" type="slidenum">
              <a:rPr lang="en-US" smtClean="0"/>
              <a:t>3</a:t>
            </a:fld>
            <a:endParaRPr lang="en-US"/>
          </a:p>
        </p:txBody>
      </p:sp>
    </p:spTree>
    <p:extLst>
      <p:ext uri="{BB962C8B-B14F-4D97-AF65-F5344CB8AC3E}">
        <p14:creationId xmlns:p14="http://schemas.microsoft.com/office/powerpoint/2010/main" val="1251585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22804-678A-4588-8318-46D4BE492181}" type="slidenum">
              <a:rPr lang="en-US" smtClean="0"/>
              <a:t>14</a:t>
            </a:fld>
            <a:endParaRPr lang="en-US"/>
          </a:p>
        </p:txBody>
      </p:sp>
    </p:spTree>
    <p:extLst>
      <p:ext uri="{BB962C8B-B14F-4D97-AF65-F5344CB8AC3E}">
        <p14:creationId xmlns:p14="http://schemas.microsoft.com/office/powerpoint/2010/main" val="1170330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22804-678A-4588-8318-46D4BE492181}" type="slidenum">
              <a:rPr lang="en-US" smtClean="0"/>
              <a:t>15</a:t>
            </a:fld>
            <a:endParaRPr lang="en-US"/>
          </a:p>
        </p:txBody>
      </p:sp>
    </p:spTree>
    <p:extLst>
      <p:ext uri="{BB962C8B-B14F-4D97-AF65-F5344CB8AC3E}">
        <p14:creationId xmlns:p14="http://schemas.microsoft.com/office/powerpoint/2010/main" val="458932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22804-678A-4588-8318-46D4BE492181}" type="slidenum">
              <a:rPr lang="en-US" smtClean="0"/>
              <a:t>16</a:t>
            </a:fld>
            <a:endParaRPr lang="en-US"/>
          </a:p>
        </p:txBody>
      </p:sp>
    </p:spTree>
    <p:extLst>
      <p:ext uri="{BB962C8B-B14F-4D97-AF65-F5344CB8AC3E}">
        <p14:creationId xmlns:p14="http://schemas.microsoft.com/office/powerpoint/2010/main" val="3184693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22804-678A-4588-8318-46D4BE492181}" type="slidenum">
              <a:rPr lang="en-US" smtClean="0"/>
              <a:t>17</a:t>
            </a:fld>
            <a:endParaRPr lang="en-US"/>
          </a:p>
        </p:txBody>
      </p:sp>
    </p:spTree>
    <p:extLst>
      <p:ext uri="{BB962C8B-B14F-4D97-AF65-F5344CB8AC3E}">
        <p14:creationId xmlns:p14="http://schemas.microsoft.com/office/powerpoint/2010/main" val="2087494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22804-678A-4588-8318-46D4BE492181}" type="slidenum">
              <a:rPr lang="en-US" smtClean="0"/>
              <a:t>18</a:t>
            </a:fld>
            <a:endParaRPr lang="en-US"/>
          </a:p>
        </p:txBody>
      </p:sp>
    </p:spTree>
    <p:extLst>
      <p:ext uri="{BB962C8B-B14F-4D97-AF65-F5344CB8AC3E}">
        <p14:creationId xmlns:p14="http://schemas.microsoft.com/office/powerpoint/2010/main" val="1686791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22804-678A-4588-8318-46D4BE492181}" type="slidenum">
              <a:rPr lang="en-US" smtClean="0"/>
              <a:t>19</a:t>
            </a:fld>
            <a:endParaRPr lang="en-US"/>
          </a:p>
        </p:txBody>
      </p:sp>
    </p:spTree>
    <p:extLst>
      <p:ext uri="{BB962C8B-B14F-4D97-AF65-F5344CB8AC3E}">
        <p14:creationId xmlns:p14="http://schemas.microsoft.com/office/powerpoint/2010/main" val="1413222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22804-678A-4588-8318-46D4BE492181}" type="slidenum">
              <a:rPr lang="en-US" smtClean="0"/>
              <a:t>20</a:t>
            </a:fld>
            <a:endParaRPr lang="en-US"/>
          </a:p>
        </p:txBody>
      </p:sp>
    </p:spTree>
    <p:extLst>
      <p:ext uri="{BB962C8B-B14F-4D97-AF65-F5344CB8AC3E}">
        <p14:creationId xmlns:p14="http://schemas.microsoft.com/office/powerpoint/2010/main" val="2677237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22804-678A-4588-8318-46D4BE492181}" type="slidenum">
              <a:rPr lang="en-US" smtClean="0"/>
              <a:t>21</a:t>
            </a:fld>
            <a:endParaRPr lang="en-US"/>
          </a:p>
        </p:txBody>
      </p:sp>
    </p:spTree>
    <p:extLst>
      <p:ext uri="{BB962C8B-B14F-4D97-AF65-F5344CB8AC3E}">
        <p14:creationId xmlns:p14="http://schemas.microsoft.com/office/powerpoint/2010/main" val="2613649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22804-678A-4588-8318-46D4BE492181}" type="slidenum">
              <a:rPr lang="en-US" smtClean="0"/>
              <a:t>23</a:t>
            </a:fld>
            <a:endParaRPr lang="en-US"/>
          </a:p>
        </p:txBody>
      </p:sp>
    </p:spTree>
    <p:extLst>
      <p:ext uri="{BB962C8B-B14F-4D97-AF65-F5344CB8AC3E}">
        <p14:creationId xmlns:p14="http://schemas.microsoft.com/office/powerpoint/2010/main" val="206434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22804-678A-4588-8318-46D4BE492181}" type="slidenum">
              <a:rPr lang="en-US" smtClean="0"/>
              <a:t>4</a:t>
            </a:fld>
            <a:endParaRPr lang="en-US"/>
          </a:p>
        </p:txBody>
      </p:sp>
    </p:spTree>
    <p:extLst>
      <p:ext uri="{BB962C8B-B14F-4D97-AF65-F5344CB8AC3E}">
        <p14:creationId xmlns:p14="http://schemas.microsoft.com/office/powerpoint/2010/main" val="3066888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22804-678A-4588-8318-46D4BE492181}" type="slidenum">
              <a:rPr lang="en-US" smtClean="0"/>
              <a:t>5</a:t>
            </a:fld>
            <a:endParaRPr lang="en-US"/>
          </a:p>
        </p:txBody>
      </p:sp>
    </p:spTree>
    <p:extLst>
      <p:ext uri="{BB962C8B-B14F-4D97-AF65-F5344CB8AC3E}">
        <p14:creationId xmlns:p14="http://schemas.microsoft.com/office/powerpoint/2010/main" val="2257569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22804-678A-4588-8318-46D4BE492181}" type="slidenum">
              <a:rPr lang="en-US" smtClean="0"/>
              <a:t>7</a:t>
            </a:fld>
            <a:endParaRPr lang="en-US"/>
          </a:p>
        </p:txBody>
      </p:sp>
    </p:spTree>
    <p:extLst>
      <p:ext uri="{BB962C8B-B14F-4D97-AF65-F5344CB8AC3E}">
        <p14:creationId xmlns:p14="http://schemas.microsoft.com/office/powerpoint/2010/main" val="1925995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22804-678A-4588-8318-46D4BE492181}" type="slidenum">
              <a:rPr lang="en-US" smtClean="0"/>
              <a:t>8</a:t>
            </a:fld>
            <a:endParaRPr lang="en-US"/>
          </a:p>
        </p:txBody>
      </p:sp>
    </p:spTree>
    <p:extLst>
      <p:ext uri="{BB962C8B-B14F-4D97-AF65-F5344CB8AC3E}">
        <p14:creationId xmlns:p14="http://schemas.microsoft.com/office/powerpoint/2010/main" val="2561929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22804-678A-4588-8318-46D4BE492181}" type="slidenum">
              <a:rPr lang="en-US" smtClean="0"/>
              <a:t>9</a:t>
            </a:fld>
            <a:endParaRPr lang="en-US"/>
          </a:p>
        </p:txBody>
      </p:sp>
    </p:spTree>
    <p:extLst>
      <p:ext uri="{BB962C8B-B14F-4D97-AF65-F5344CB8AC3E}">
        <p14:creationId xmlns:p14="http://schemas.microsoft.com/office/powerpoint/2010/main" val="3355543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22804-678A-4588-8318-46D4BE492181}" type="slidenum">
              <a:rPr lang="en-US" smtClean="0"/>
              <a:t>10</a:t>
            </a:fld>
            <a:endParaRPr lang="en-US"/>
          </a:p>
        </p:txBody>
      </p:sp>
    </p:spTree>
    <p:extLst>
      <p:ext uri="{BB962C8B-B14F-4D97-AF65-F5344CB8AC3E}">
        <p14:creationId xmlns:p14="http://schemas.microsoft.com/office/powerpoint/2010/main" val="3848488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22804-678A-4588-8318-46D4BE492181}" type="slidenum">
              <a:rPr lang="en-US" smtClean="0"/>
              <a:t>11</a:t>
            </a:fld>
            <a:endParaRPr lang="en-US"/>
          </a:p>
        </p:txBody>
      </p:sp>
    </p:spTree>
    <p:extLst>
      <p:ext uri="{BB962C8B-B14F-4D97-AF65-F5344CB8AC3E}">
        <p14:creationId xmlns:p14="http://schemas.microsoft.com/office/powerpoint/2010/main" val="167114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22804-678A-4588-8318-46D4BE492181}" type="slidenum">
              <a:rPr lang="en-US" smtClean="0"/>
              <a:t>12</a:t>
            </a:fld>
            <a:endParaRPr lang="en-US"/>
          </a:p>
        </p:txBody>
      </p:sp>
    </p:spTree>
    <p:extLst>
      <p:ext uri="{BB962C8B-B14F-4D97-AF65-F5344CB8AC3E}">
        <p14:creationId xmlns:p14="http://schemas.microsoft.com/office/powerpoint/2010/main" val="2966112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ink Blank - Logo Right">
    <p:spTree>
      <p:nvGrpSpPr>
        <p:cNvPr id="1" name=""/>
        <p:cNvGrpSpPr/>
        <p:nvPr/>
      </p:nvGrpSpPr>
      <p:grpSpPr>
        <a:xfrm>
          <a:off x="0" y="0"/>
          <a:ext cx="0" cy="0"/>
          <a:chOff x="0" y="0"/>
          <a:chExt cx="0" cy="0"/>
        </a:xfrm>
      </p:grpSpPr>
      <p:sp>
        <p:nvSpPr>
          <p:cNvPr id="2" name="Title 1"/>
          <p:cNvSpPr>
            <a:spLocks noGrp="1"/>
          </p:cNvSpPr>
          <p:nvPr>
            <p:ph type="ctrTitle"/>
          </p:nvPr>
        </p:nvSpPr>
        <p:spPr>
          <a:xfrm>
            <a:off x="335361" y="274638"/>
            <a:ext cx="9601067" cy="563564"/>
          </a:xfrm>
        </p:spPr>
        <p:txBody>
          <a:bodyPr anchor="b"/>
          <a:lstStyle>
            <a:lvl1pPr>
              <a:defRPr>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40808B1-F63A-459A-967B-8DFF0485F571}"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838201"/>
            <a:ext cx="9601067" cy="533400"/>
          </a:xfrm>
        </p:spPr>
        <p:txBody>
          <a:bodyPr anchor="t">
            <a:normAutofit/>
          </a:bodyPr>
          <a:lstStyle>
            <a:lvl1pPr marL="0" indent="0" algn="l">
              <a:buNone/>
              <a:defRPr sz="1800" b="0">
                <a:solidFill>
                  <a:schemeClr val="bg1">
                    <a:lumMod val="6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0" y="1484784"/>
            <a:ext cx="11516853" cy="4752528"/>
          </a:xfrm>
        </p:spPr>
        <p:txBody>
          <a:bodyPr/>
          <a:lstStyle>
            <a:lvl1pPr>
              <a:defRPr>
                <a:latin typeface="Arial" panose="020B0604020202020204" pitchFamily="34" charset="0"/>
                <a:cs typeface="Arial" panose="020B0604020202020204" pitchFamily="34" charset="0"/>
              </a:defRPr>
            </a:lvl1pPr>
          </a:lstStyle>
          <a:p>
            <a:pPr lvl="0"/>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0058" y="342011"/>
            <a:ext cx="1772025" cy="428817"/>
          </a:xfrm>
          <a:prstGeom prst="rect">
            <a:avLst/>
          </a:prstGeom>
        </p:spPr>
      </p:pic>
    </p:spTree>
    <p:extLst>
      <p:ext uri="{BB962C8B-B14F-4D97-AF65-F5344CB8AC3E}">
        <p14:creationId xmlns:p14="http://schemas.microsoft.com/office/powerpoint/2010/main" val="1770600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c Title with formal logo">
    <p:spTree>
      <p:nvGrpSpPr>
        <p:cNvPr id="1" name=""/>
        <p:cNvGrpSpPr/>
        <p:nvPr/>
      </p:nvGrpSpPr>
      <p:grpSpPr>
        <a:xfrm>
          <a:off x="0" y="0"/>
          <a:ext cx="0" cy="0"/>
          <a:chOff x="0" y="0"/>
          <a:chExt cx="0" cy="0"/>
        </a:xfrm>
      </p:grpSpPr>
      <p:sp>
        <p:nvSpPr>
          <p:cNvPr id="2" name="Title 1"/>
          <p:cNvSpPr>
            <a:spLocks noGrp="1"/>
          </p:cNvSpPr>
          <p:nvPr>
            <p:ph type="title"/>
          </p:nvPr>
        </p:nvSpPr>
        <p:spPr>
          <a:xfrm>
            <a:off x="551384" y="1916832"/>
            <a:ext cx="10363200" cy="2592288"/>
          </a:xfrm>
        </p:spPr>
        <p:txBody>
          <a:bodyPr anchor="ctr">
            <a:noAutofit/>
          </a:bodyPr>
          <a:lstStyle>
            <a:lvl1pPr algn="l">
              <a:lnSpc>
                <a:spcPts val="4800"/>
              </a:lnSpc>
              <a:defRPr sz="4800" b="0" cap="all">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16" name="Date Placeholder 15"/>
          <p:cNvSpPr>
            <a:spLocks noGrp="1"/>
          </p:cNvSpPr>
          <p:nvPr>
            <p:ph type="dt" sz="half" idx="10"/>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B0FB82FD-5AD9-4A54-BFB2-DA41CA3BE211}" type="datetime1">
              <a:rPr lang="en-US" smtClean="0"/>
              <a:pPr/>
              <a:t>5/29/2019</a:t>
            </a:fld>
            <a:endParaRPr lang="en-US" dirty="0"/>
          </a:p>
        </p:txBody>
      </p:sp>
      <p:sp>
        <p:nvSpPr>
          <p:cNvPr id="17" name="Footer Placeholder 16"/>
          <p:cNvSpPr>
            <a:spLocks noGrp="1"/>
          </p:cNvSpPr>
          <p:nvPr>
            <p:ph type="ftr" sz="quarter" idx="11"/>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19" name="Slide Number Placeholder 18"/>
          <p:cNvSpPr>
            <a:spLocks noGrp="1"/>
          </p:cNvSpPr>
          <p:nvPr>
            <p:ph type="sldNum" sz="quarter" idx="12"/>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11" name="Text Placeholder 2"/>
          <p:cNvSpPr>
            <a:spLocks noGrp="1"/>
          </p:cNvSpPr>
          <p:nvPr>
            <p:ph type="body" idx="1"/>
          </p:nvPr>
        </p:nvSpPr>
        <p:spPr>
          <a:xfrm>
            <a:off x="551384" y="3506986"/>
            <a:ext cx="10369152" cy="1002134"/>
          </a:xfrm>
        </p:spPr>
        <p:txBody>
          <a:bodyPr anchor="t">
            <a:normAutofit/>
          </a:bodyPr>
          <a:lstStyle>
            <a:lvl1pPr marL="0" indent="0">
              <a:buNone/>
              <a:defRPr sz="2400" b="0">
                <a:solidFill>
                  <a:srgbClr val="ED037C"/>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pic>
        <p:nvPicPr>
          <p:cNvPr id="12" name="Picture 11">
            <a:extLst>
              <a:ext uri="{FF2B5EF4-FFF2-40B4-BE49-F238E27FC236}">
                <a16:creationId xmlns:a16="http://schemas.microsoft.com/office/drawing/2014/main" xmlns="" id="{4171D495-C219-A746-8610-2F0C983835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6409" y="5651500"/>
            <a:ext cx="2842199" cy="757219"/>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792" y="722376"/>
            <a:ext cx="4251960" cy="1028944"/>
          </a:xfrm>
          <a:prstGeom prst="rect">
            <a:avLst/>
          </a:prstGeom>
        </p:spPr>
      </p:pic>
    </p:spTree>
    <p:extLst>
      <p:ext uri="{BB962C8B-B14F-4D97-AF65-F5344CB8AC3E}">
        <p14:creationId xmlns:p14="http://schemas.microsoft.com/office/powerpoint/2010/main" val="171512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ctrTitle"/>
          </p:nvPr>
        </p:nvSpPr>
        <p:spPr>
          <a:xfrm>
            <a:off x="335361" y="274638"/>
            <a:ext cx="9601067" cy="563564"/>
          </a:xfrm>
        </p:spPr>
        <p:txBody>
          <a:bodyPr anchor="b"/>
          <a:lstStyle>
            <a:lvl1pPr>
              <a:defRPr>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6D93878-B235-46F8-9B0D-4981A02E34AD}"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838201"/>
            <a:ext cx="9601067" cy="533400"/>
          </a:xfrm>
        </p:spPr>
        <p:txBody>
          <a:bodyPr anchor="t">
            <a:normAutofit/>
          </a:bodyPr>
          <a:lstStyle>
            <a:lvl1pPr marL="0" indent="0" algn="l">
              <a:buNone/>
              <a:defRPr sz="1800" b="0">
                <a:solidFill>
                  <a:schemeClr val="bg1">
                    <a:lumMod val="6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0" y="1484784"/>
            <a:ext cx="11516853" cy="4752528"/>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1032061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yan - Blank">
    <p:spTree>
      <p:nvGrpSpPr>
        <p:cNvPr id="1" name=""/>
        <p:cNvGrpSpPr/>
        <p:nvPr/>
      </p:nvGrpSpPr>
      <p:grpSpPr>
        <a:xfrm>
          <a:off x="0" y="0"/>
          <a:ext cx="0" cy="0"/>
          <a:chOff x="0" y="0"/>
          <a:chExt cx="0" cy="0"/>
        </a:xfrm>
      </p:grpSpPr>
      <p:sp>
        <p:nvSpPr>
          <p:cNvPr id="2" name="Title 1"/>
          <p:cNvSpPr>
            <a:spLocks noGrp="1"/>
          </p:cNvSpPr>
          <p:nvPr>
            <p:ph type="ctrTitle"/>
          </p:nvPr>
        </p:nvSpPr>
        <p:spPr>
          <a:xfrm>
            <a:off x="335361" y="274638"/>
            <a:ext cx="9601067" cy="563564"/>
          </a:xfrm>
        </p:spPr>
        <p:txBody>
          <a:bodyPr anchor="b"/>
          <a:lstStyle>
            <a:lvl1pPr>
              <a:defRPr>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40808B1-F63A-459A-967B-8DFF0485F571}"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838201"/>
            <a:ext cx="9601067" cy="533400"/>
          </a:xfrm>
        </p:spPr>
        <p:txBody>
          <a:bodyPr anchor="t">
            <a:normAutofit/>
          </a:bodyPr>
          <a:lstStyle>
            <a:lvl1pPr marL="0" indent="0" algn="l">
              <a:buNone/>
              <a:defRPr sz="1800" b="0">
                <a:solidFill>
                  <a:schemeClr val="bg1">
                    <a:lumMod val="6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0" y="1484784"/>
            <a:ext cx="11516853" cy="4752528"/>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971999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yan Title Bar -  Logo Top Right">
    <p:spTree>
      <p:nvGrpSpPr>
        <p:cNvPr id="1" name=""/>
        <p:cNvGrpSpPr/>
        <p:nvPr/>
      </p:nvGrpSpPr>
      <p:grpSpPr>
        <a:xfrm>
          <a:off x="0" y="0"/>
          <a:ext cx="0" cy="0"/>
          <a:chOff x="0" y="0"/>
          <a:chExt cx="0" cy="0"/>
        </a:xfrm>
      </p:grpSpPr>
      <p:sp>
        <p:nvSpPr>
          <p:cNvPr id="15" name="Rectangle 14"/>
          <p:cNvSpPr/>
          <p:nvPr userDrawn="1"/>
        </p:nvSpPr>
        <p:spPr>
          <a:xfrm>
            <a:off x="0" y="838201"/>
            <a:ext cx="12192000" cy="533400"/>
          </a:xfrm>
          <a:prstGeom prst="rect">
            <a:avLst/>
          </a:prstGeom>
          <a:solidFill>
            <a:srgbClr val="00C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35361" y="274638"/>
            <a:ext cx="9601067" cy="563564"/>
          </a:xfrm>
        </p:spPr>
        <p:txBody>
          <a:bodyPr anchor="ctr">
            <a:normAutofit/>
          </a:bodyPr>
          <a:lstStyle>
            <a:lvl1pPr>
              <a:defRPr sz="2400">
                <a:solidFill>
                  <a:schemeClr val="tx1"/>
                </a:solidFill>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302469-71F7-4EB7-9ADA-C10FEDD8CAC6}"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836712"/>
            <a:ext cx="9601067" cy="533400"/>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0" y="1484784"/>
            <a:ext cx="11516853" cy="4752528"/>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825402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yan Title Bar -Logo Bottom Right">
    <p:spTree>
      <p:nvGrpSpPr>
        <p:cNvPr id="1" name=""/>
        <p:cNvGrpSpPr/>
        <p:nvPr/>
      </p:nvGrpSpPr>
      <p:grpSpPr>
        <a:xfrm>
          <a:off x="0" y="0"/>
          <a:ext cx="0" cy="0"/>
          <a:chOff x="0" y="0"/>
          <a:chExt cx="0" cy="0"/>
        </a:xfrm>
      </p:grpSpPr>
      <p:sp>
        <p:nvSpPr>
          <p:cNvPr id="15" name="Rectangle 14"/>
          <p:cNvSpPr/>
          <p:nvPr userDrawn="1"/>
        </p:nvSpPr>
        <p:spPr>
          <a:xfrm>
            <a:off x="0" y="838201"/>
            <a:ext cx="12192000" cy="533400"/>
          </a:xfrm>
          <a:prstGeom prst="rect">
            <a:avLst/>
          </a:prstGeom>
          <a:solidFill>
            <a:srgbClr val="00C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35361" y="274638"/>
            <a:ext cx="9601067" cy="563564"/>
          </a:xfrm>
        </p:spPr>
        <p:txBody>
          <a:bodyPr anchor="ctr">
            <a:normAutofit/>
          </a:bodyPr>
          <a:lstStyle>
            <a:lvl1pPr>
              <a:defRPr sz="2400">
                <a:solidFill>
                  <a:schemeClr val="tx1"/>
                </a:solidFill>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C8B1D39-4CFA-4E27-9537-9D120A8CD547}"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836712"/>
            <a:ext cx="9601067" cy="533400"/>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0" y="1484784"/>
            <a:ext cx="11516853" cy="4752528"/>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351299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yan Half Horizontal">
    <p:spTree>
      <p:nvGrpSpPr>
        <p:cNvPr id="1" name=""/>
        <p:cNvGrpSpPr/>
        <p:nvPr/>
      </p:nvGrpSpPr>
      <p:grpSpPr>
        <a:xfrm>
          <a:off x="0" y="0"/>
          <a:ext cx="0" cy="0"/>
          <a:chOff x="0" y="0"/>
          <a:chExt cx="0" cy="0"/>
        </a:xfrm>
      </p:grpSpPr>
      <p:sp>
        <p:nvSpPr>
          <p:cNvPr id="12" name="Content Placeholder 2"/>
          <p:cNvSpPr>
            <a:spLocks noGrp="1"/>
          </p:cNvSpPr>
          <p:nvPr>
            <p:ph idx="14"/>
          </p:nvPr>
        </p:nvSpPr>
        <p:spPr>
          <a:xfrm>
            <a:off x="0" y="0"/>
            <a:ext cx="12192000" cy="3212976"/>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15" name="Rectangle 14"/>
          <p:cNvSpPr/>
          <p:nvPr userDrawn="1"/>
        </p:nvSpPr>
        <p:spPr>
          <a:xfrm>
            <a:off x="0" y="3212976"/>
            <a:ext cx="12192000" cy="3645024"/>
          </a:xfrm>
          <a:prstGeom prst="rect">
            <a:avLst/>
          </a:prstGeom>
          <a:solidFill>
            <a:srgbClr val="00C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35361" y="3717032"/>
            <a:ext cx="9601067" cy="563564"/>
          </a:xfrm>
        </p:spPr>
        <p:txBody>
          <a:bodyPr anchor="ctr">
            <a:noAutofit/>
          </a:bodyPr>
          <a:lstStyle>
            <a:lvl1pPr>
              <a:defRPr sz="5000">
                <a:solidFill>
                  <a:schemeClr val="bg1"/>
                </a:solidFill>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p:nvPr>
        </p:nvSpPr>
        <p:spPr>
          <a:xfrm>
            <a:off x="335361" y="4279106"/>
            <a:ext cx="9601067" cy="533400"/>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3959760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yan Half Vertic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462ED89-E857-F342-8101-D01552358E88}"/>
              </a:ext>
            </a:extLst>
          </p:cNvPr>
          <p:cNvSpPr/>
          <p:nvPr userDrawn="1"/>
        </p:nvSpPr>
        <p:spPr>
          <a:xfrm>
            <a:off x="10200456" y="6381328"/>
            <a:ext cx="1656184"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cs typeface="Arial" panose="020B0604020202020204" pitchFamily="34" charset="0"/>
            </a:endParaRPr>
          </a:p>
        </p:txBody>
      </p:sp>
      <p:sp>
        <p:nvSpPr>
          <p:cNvPr id="12" name="Content Placeholder 2"/>
          <p:cNvSpPr>
            <a:spLocks noGrp="1"/>
          </p:cNvSpPr>
          <p:nvPr>
            <p:ph idx="14"/>
          </p:nvPr>
        </p:nvSpPr>
        <p:spPr>
          <a:xfrm>
            <a:off x="6096000" y="0"/>
            <a:ext cx="6096000" cy="6858000"/>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15" name="Rectangle 14"/>
          <p:cNvSpPr/>
          <p:nvPr userDrawn="1"/>
        </p:nvSpPr>
        <p:spPr>
          <a:xfrm>
            <a:off x="0" y="0"/>
            <a:ext cx="6096000" cy="6858000"/>
          </a:xfrm>
          <a:prstGeom prst="rect">
            <a:avLst/>
          </a:prstGeom>
          <a:solidFill>
            <a:srgbClr val="00C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35361" y="1124744"/>
            <a:ext cx="5256583" cy="563564"/>
          </a:xfrm>
        </p:spPr>
        <p:txBody>
          <a:bodyPr anchor="ctr">
            <a:noAutofit/>
          </a:bodyPr>
          <a:lstStyle>
            <a:lvl1pPr>
              <a:defRPr sz="5000">
                <a:solidFill>
                  <a:schemeClr val="bg1"/>
                </a:solidFill>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p:nvPr>
        </p:nvSpPr>
        <p:spPr>
          <a:xfrm>
            <a:off x="335361" y="1844824"/>
            <a:ext cx="5256583" cy="533400"/>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7" name="Rectangle 6">
            <a:extLst>
              <a:ext uri="{FF2B5EF4-FFF2-40B4-BE49-F238E27FC236}">
                <a16:creationId xmlns:a16="http://schemas.microsoft.com/office/drawing/2014/main" xmlns="" id="{27F8600E-CCBB-3648-941C-B98583C319F9}"/>
              </a:ext>
            </a:extLst>
          </p:cNvPr>
          <p:cNvSpPr/>
          <p:nvPr userDrawn="1"/>
        </p:nvSpPr>
        <p:spPr>
          <a:xfrm>
            <a:off x="10128448" y="6309320"/>
            <a:ext cx="1800200" cy="43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9390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yan Blank -  Logo Bottom Right">
    <p:spTree>
      <p:nvGrpSpPr>
        <p:cNvPr id="1" name=""/>
        <p:cNvGrpSpPr/>
        <p:nvPr/>
      </p:nvGrpSpPr>
      <p:grpSpPr>
        <a:xfrm>
          <a:off x="0" y="0"/>
          <a:ext cx="0" cy="0"/>
          <a:chOff x="0" y="0"/>
          <a:chExt cx="0" cy="0"/>
        </a:xfrm>
      </p:grpSpPr>
      <p:sp>
        <p:nvSpPr>
          <p:cNvPr id="2" name="Title 1"/>
          <p:cNvSpPr>
            <a:spLocks noGrp="1"/>
          </p:cNvSpPr>
          <p:nvPr>
            <p:ph type="ctrTitle"/>
          </p:nvPr>
        </p:nvSpPr>
        <p:spPr>
          <a:xfrm>
            <a:off x="335361" y="274638"/>
            <a:ext cx="9601067" cy="563564"/>
          </a:xfrm>
        </p:spPr>
        <p:txBody>
          <a:bodyPr>
            <a:normAutofit/>
          </a:bodyPr>
          <a:lstStyle>
            <a:lvl1pPr>
              <a:defRPr sz="2400">
                <a:solidFill>
                  <a:srgbClr val="00C2E2"/>
                </a:solidFill>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D57862B-7FA3-4EE4-8473-CF6C67EBCB39}"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838201"/>
            <a:ext cx="9601067" cy="533400"/>
          </a:xfrm>
        </p:spPr>
        <p:txBody>
          <a:bodyPr anchor="t">
            <a:normAutofit/>
          </a:bodyPr>
          <a:lstStyle>
            <a:lvl1pPr marL="0" indent="0" algn="l">
              <a:buNone/>
              <a:defRPr sz="1800" b="0">
                <a:solidFill>
                  <a:schemeClr val="bg1">
                    <a:lumMod val="6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0" y="1484784"/>
            <a:ext cx="11516853" cy="4752528"/>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1912132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yan Top Bar - Logo Bottom Right">
    <p:spTree>
      <p:nvGrpSpPr>
        <p:cNvPr id="1" name=""/>
        <p:cNvGrpSpPr/>
        <p:nvPr/>
      </p:nvGrpSpPr>
      <p:grpSpPr>
        <a:xfrm>
          <a:off x="0" y="0"/>
          <a:ext cx="0" cy="0"/>
          <a:chOff x="0" y="0"/>
          <a:chExt cx="0" cy="0"/>
        </a:xfrm>
      </p:grpSpPr>
      <p:sp>
        <p:nvSpPr>
          <p:cNvPr id="10" name="Rectangle 9"/>
          <p:cNvSpPr/>
          <p:nvPr userDrawn="1"/>
        </p:nvSpPr>
        <p:spPr>
          <a:xfrm>
            <a:off x="0" y="0"/>
            <a:ext cx="12192000" cy="506016"/>
          </a:xfrm>
          <a:prstGeom prst="rect">
            <a:avLst/>
          </a:prstGeom>
          <a:solidFill>
            <a:srgbClr val="00C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28819C8-5172-4B4D-8B47-09E995D22C4F}"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27384"/>
            <a:ext cx="9601067" cy="506016"/>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1" y="620688"/>
            <a:ext cx="11617291" cy="5904656"/>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7" name="Title 6"/>
          <p:cNvSpPr>
            <a:spLocks noGrp="1"/>
          </p:cNvSpPr>
          <p:nvPr>
            <p:ph type="title"/>
          </p:nvPr>
        </p:nvSpPr>
        <p:spPr>
          <a:xfrm>
            <a:off x="335360" y="5961784"/>
            <a:ext cx="11713301" cy="563563"/>
          </a:xfrm>
        </p:spPr>
        <p:txBody>
          <a:bodyPr anchor="b">
            <a:normAutofit/>
          </a:bodyPr>
          <a:lstStyle>
            <a:lvl1pPr algn="l">
              <a:defRPr sz="1200">
                <a:solidFill>
                  <a:schemeClr val="tx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215877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yan Title with formal logo">
    <p:spTree>
      <p:nvGrpSpPr>
        <p:cNvPr id="1" name=""/>
        <p:cNvGrpSpPr/>
        <p:nvPr/>
      </p:nvGrpSpPr>
      <p:grpSpPr>
        <a:xfrm>
          <a:off x="0" y="0"/>
          <a:ext cx="0" cy="0"/>
          <a:chOff x="0" y="0"/>
          <a:chExt cx="0" cy="0"/>
        </a:xfrm>
      </p:grpSpPr>
      <p:sp>
        <p:nvSpPr>
          <p:cNvPr id="9" name="Rectangle 8"/>
          <p:cNvSpPr/>
          <p:nvPr userDrawn="1"/>
        </p:nvSpPr>
        <p:spPr>
          <a:xfrm>
            <a:off x="0" y="2348880"/>
            <a:ext cx="12192000" cy="4509120"/>
          </a:xfrm>
          <a:prstGeom prst="rect">
            <a:avLst/>
          </a:prstGeom>
          <a:solidFill>
            <a:srgbClr val="00C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51384" y="2348883"/>
            <a:ext cx="10363200" cy="1362075"/>
          </a:xfrm>
        </p:spPr>
        <p:txBody>
          <a:bodyPr anchor="b">
            <a:noAutofit/>
          </a:bodyPr>
          <a:lstStyle>
            <a:lvl1pPr algn="l">
              <a:lnSpc>
                <a:spcPts val="4800"/>
              </a:lnSpc>
              <a:defRPr sz="4800" b="0" cap="all">
                <a:solidFill>
                  <a:schemeClr val="bg1"/>
                </a:solidFill>
                <a:effectLst/>
                <a:latin typeface="Arial" panose="020B0604020202020204" pitchFamily="34" charset="0"/>
                <a:cs typeface="Arial" panose="020B0604020202020204" pitchFamily="34" charset="0"/>
              </a:defRPr>
            </a:lvl1pPr>
          </a:lstStyle>
          <a:p>
            <a:endParaRPr lang="en-US" dirty="0"/>
          </a:p>
        </p:txBody>
      </p:sp>
      <p:sp>
        <p:nvSpPr>
          <p:cNvPr id="3" name="Text Placeholder 2"/>
          <p:cNvSpPr>
            <a:spLocks noGrp="1"/>
          </p:cNvSpPr>
          <p:nvPr>
            <p:ph type="body" idx="1"/>
          </p:nvPr>
        </p:nvSpPr>
        <p:spPr>
          <a:xfrm>
            <a:off x="551384" y="3717032"/>
            <a:ext cx="10369152" cy="1008112"/>
          </a:xfrm>
        </p:spPr>
        <p:txBody>
          <a:bodyPr anchor="t">
            <a:normAutofit/>
          </a:bodyPr>
          <a:lstStyle>
            <a:lvl1pPr marL="0" indent="0">
              <a:buNone/>
              <a:defRPr sz="2400" b="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16" name="Date Placeholder 15"/>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6ED6557-8EC6-45FC-B359-5D206E9600ED}" type="datetime1">
              <a:rPr lang="en-US" smtClean="0"/>
              <a:pPr/>
              <a:t>5/29/2019</a:t>
            </a:fld>
            <a:endParaRPr lang="en-US" dirty="0"/>
          </a:p>
        </p:txBody>
      </p:sp>
      <p:sp>
        <p:nvSpPr>
          <p:cNvPr id="17" name="Footer Placeholder 16"/>
          <p:cNvSpPr>
            <a:spLocks noGrp="1"/>
          </p:cNvSpPr>
          <p:nvPr>
            <p:ph type="ftr"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19" name="Slide Number Placeholder 18"/>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35357" y="5756569"/>
            <a:ext cx="2933251" cy="65215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792" y="722376"/>
            <a:ext cx="4232058" cy="1024128"/>
          </a:xfrm>
          <a:prstGeom prst="rect">
            <a:avLst/>
          </a:prstGeom>
        </p:spPr>
      </p:pic>
    </p:spTree>
    <p:extLst>
      <p:ext uri="{BB962C8B-B14F-4D97-AF65-F5344CB8AC3E}">
        <p14:creationId xmlns:p14="http://schemas.microsoft.com/office/powerpoint/2010/main" val="3597336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nk Title Bar - Top Right">
    <p:spTree>
      <p:nvGrpSpPr>
        <p:cNvPr id="1" name=""/>
        <p:cNvGrpSpPr/>
        <p:nvPr/>
      </p:nvGrpSpPr>
      <p:grpSpPr>
        <a:xfrm>
          <a:off x="0" y="0"/>
          <a:ext cx="0" cy="0"/>
          <a:chOff x="0" y="0"/>
          <a:chExt cx="0" cy="0"/>
        </a:xfrm>
      </p:grpSpPr>
      <p:sp>
        <p:nvSpPr>
          <p:cNvPr id="15" name="Rectangle 14"/>
          <p:cNvSpPr/>
          <p:nvPr userDrawn="1"/>
        </p:nvSpPr>
        <p:spPr>
          <a:xfrm>
            <a:off x="0" y="838201"/>
            <a:ext cx="12192000" cy="533400"/>
          </a:xfrm>
          <a:prstGeom prst="rect">
            <a:avLst/>
          </a:prstGeom>
          <a:solidFill>
            <a:srgbClr val="ED0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35361" y="274638"/>
            <a:ext cx="9601067" cy="563564"/>
          </a:xfrm>
        </p:spPr>
        <p:txBody>
          <a:bodyPr anchor="ctr">
            <a:normAutofit/>
          </a:bodyPr>
          <a:lstStyle>
            <a:lvl1pPr>
              <a:defRPr sz="2400">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302469-71F7-4EB7-9ADA-C10FEDD8CAC6}"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836712"/>
            <a:ext cx="9601067" cy="533400"/>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0" y="1484784"/>
            <a:ext cx="11516853" cy="4752528"/>
          </a:xfrm>
        </p:spPr>
        <p:txBody>
          <a:bodyPr/>
          <a:lstStyle>
            <a:lvl1pPr>
              <a:defRPr>
                <a:latin typeface="Arial" panose="020B0604020202020204" pitchFamily="34" charset="0"/>
                <a:cs typeface="Arial" panose="020B0604020202020204" pitchFamily="34" charset="0"/>
              </a:defRPr>
            </a:lvl1pPr>
          </a:lstStyle>
          <a:p>
            <a:pPr lvl="0"/>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3264" y="338328"/>
            <a:ext cx="1775953" cy="429768"/>
          </a:xfrm>
          <a:prstGeom prst="rect">
            <a:avLst/>
          </a:prstGeom>
        </p:spPr>
      </p:pic>
    </p:spTree>
    <p:extLst>
      <p:ext uri="{BB962C8B-B14F-4D97-AF65-F5344CB8AC3E}">
        <p14:creationId xmlns:p14="http://schemas.microsoft.com/office/powerpoint/2010/main" val="3071208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yan Title with HWIC">
    <p:spTree>
      <p:nvGrpSpPr>
        <p:cNvPr id="1" name=""/>
        <p:cNvGrpSpPr/>
        <p:nvPr/>
      </p:nvGrpSpPr>
      <p:grpSpPr>
        <a:xfrm>
          <a:off x="0" y="0"/>
          <a:ext cx="0" cy="0"/>
          <a:chOff x="0" y="0"/>
          <a:chExt cx="0" cy="0"/>
        </a:xfrm>
      </p:grpSpPr>
      <p:sp>
        <p:nvSpPr>
          <p:cNvPr id="9" name="Rectangle 8"/>
          <p:cNvSpPr/>
          <p:nvPr userDrawn="1"/>
        </p:nvSpPr>
        <p:spPr>
          <a:xfrm>
            <a:off x="0" y="2348880"/>
            <a:ext cx="12192000" cy="4509120"/>
          </a:xfrm>
          <a:prstGeom prst="rect">
            <a:avLst/>
          </a:prstGeom>
          <a:solidFill>
            <a:srgbClr val="00C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51384" y="2348883"/>
            <a:ext cx="10363200" cy="1362075"/>
          </a:xfrm>
        </p:spPr>
        <p:txBody>
          <a:bodyPr anchor="b">
            <a:noAutofit/>
          </a:bodyPr>
          <a:lstStyle>
            <a:lvl1pPr algn="l">
              <a:lnSpc>
                <a:spcPts val="4800"/>
              </a:lnSpc>
              <a:defRPr sz="4800" b="0" cap="none">
                <a:solidFill>
                  <a:schemeClr val="bg1"/>
                </a:solidFill>
                <a:effectLst/>
                <a:latin typeface="Arial" panose="020B0604020202020204" pitchFamily="34" charset="0"/>
                <a:cs typeface="Arial" panose="020B0604020202020204" pitchFamily="34" charset="0"/>
              </a:defRPr>
            </a:lvl1pPr>
          </a:lstStyle>
          <a:p>
            <a:endParaRPr lang="en-US" dirty="0"/>
          </a:p>
        </p:txBody>
      </p:sp>
      <p:sp>
        <p:nvSpPr>
          <p:cNvPr id="3" name="Text Placeholder 2"/>
          <p:cNvSpPr>
            <a:spLocks noGrp="1"/>
          </p:cNvSpPr>
          <p:nvPr>
            <p:ph type="body" idx="1"/>
          </p:nvPr>
        </p:nvSpPr>
        <p:spPr>
          <a:xfrm>
            <a:off x="551384" y="3717032"/>
            <a:ext cx="10369152" cy="1008112"/>
          </a:xfrm>
        </p:spPr>
        <p:txBody>
          <a:bodyPr anchor="t">
            <a:normAutofit/>
          </a:bodyPr>
          <a:lstStyle>
            <a:lvl1pPr marL="0" indent="0">
              <a:buNone/>
              <a:defRPr sz="2400" b="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16" name="Date Placeholder 15"/>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6ED6557-8EC6-45FC-B359-5D206E9600ED}" type="datetime1">
              <a:rPr lang="en-US" smtClean="0"/>
              <a:pPr/>
              <a:t>5/29/2019</a:t>
            </a:fld>
            <a:endParaRPr lang="en-US" dirty="0"/>
          </a:p>
        </p:txBody>
      </p:sp>
      <p:sp>
        <p:nvSpPr>
          <p:cNvPr id="17" name="Footer Placeholder 16"/>
          <p:cNvSpPr>
            <a:spLocks noGrp="1"/>
          </p:cNvSpPr>
          <p:nvPr>
            <p:ph type="ftr"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19" name="Slide Number Placeholder 18"/>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pic>
        <p:nvPicPr>
          <p:cNvPr id="5" name="Picture 4">
            <a:extLst>
              <a:ext uri="{FF2B5EF4-FFF2-40B4-BE49-F238E27FC236}">
                <a16:creationId xmlns:a16="http://schemas.microsoft.com/office/drawing/2014/main" xmlns="" id="{37DDFF89-8F57-AE40-A965-8A5344176B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6876" y="4581128"/>
            <a:ext cx="2938408" cy="217882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792" y="722376"/>
            <a:ext cx="4232058" cy="1024128"/>
          </a:xfrm>
          <a:prstGeom prst="rect">
            <a:avLst/>
          </a:prstGeom>
        </p:spPr>
      </p:pic>
    </p:spTree>
    <p:extLst>
      <p:ext uri="{BB962C8B-B14F-4D97-AF65-F5344CB8AC3E}">
        <p14:creationId xmlns:p14="http://schemas.microsoft.com/office/powerpoint/2010/main" val="2487636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ic Cyan Title with formal logo">
    <p:spTree>
      <p:nvGrpSpPr>
        <p:cNvPr id="1" name=""/>
        <p:cNvGrpSpPr/>
        <p:nvPr/>
      </p:nvGrpSpPr>
      <p:grpSpPr>
        <a:xfrm>
          <a:off x="0" y="0"/>
          <a:ext cx="0" cy="0"/>
          <a:chOff x="0" y="0"/>
          <a:chExt cx="0" cy="0"/>
        </a:xfrm>
      </p:grpSpPr>
      <p:sp>
        <p:nvSpPr>
          <p:cNvPr id="2" name="Title 1"/>
          <p:cNvSpPr>
            <a:spLocks noGrp="1"/>
          </p:cNvSpPr>
          <p:nvPr>
            <p:ph type="title"/>
          </p:nvPr>
        </p:nvSpPr>
        <p:spPr>
          <a:xfrm>
            <a:off x="551384" y="1916832"/>
            <a:ext cx="10363200" cy="2592288"/>
          </a:xfrm>
        </p:spPr>
        <p:txBody>
          <a:bodyPr anchor="ctr">
            <a:noAutofit/>
          </a:bodyPr>
          <a:lstStyle>
            <a:lvl1pPr algn="l">
              <a:lnSpc>
                <a:spcPts val="4800"/>
              </a:lnSpc>
              <a:defRPr sz="4800" b="0" cap="all">
                <a:solidFill>
                  <a:srgbClr val="00C2E2"/>
                </a:solidFill>
                <a:effectLst/>
                <a:latin typeface="Arial" panose="020B0604020202020204" pitchFamily="34" charset="0"/>
                <a:cs typeface="Arial" panose="020B0604020202020204" pitchFamily="34" charset="0"/>
              </a:defRPr>
            </a:lvl1pPr>
          </a:lstStyle>
          <a:p>
            <a:endParaRPr lang="en-US" dirty="0"/>
          </a:p>
        </p:txBody>
      </p:sp>
      <p:sp>
        <p:nvSpPr>
          <p:cNvPr id="16" name="Date Placeholder 15"/>
          <p:cNvSpPr>
            <a:spLocks noGrp="1"/>
          </p:cNvSpPr>
          <p:nvPr>
            <p:ph type="dt" sz="half" idx="10"/>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B0FB82FD-5AD9-4A54-BFB2-DA41CA3BE211}" type="datetime1">
              <a:rPr lang="en-US" smtClean="0"/>
              <a:pPr/>
              <a:t>5/29/2019</a:t>
            </a:fld>
            <a:endParaRPr lang="en-US" dirty="0"/>
          </a:p>
        </p:txBody>
      </p:sp>
      <p:sp>
        <p:nvSpPr>
          <p:cNvPr id="17" name="Footer Placeholder 16"/>
          <p:cNvSpPr>
            <a:spLocks noGrp="1"/>
          </p:cNvSpPr>
          <p:nvPr>
            <p:ph type="ftr" sz="quarter" idx="11"/>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19" name="Slide Number Placeholder 18"/>
          <p:cNvSpPr>
            <a:spLocks noGrp="1"/>
          </p:cNvSpPr>
          <p:nvPr>
            <p:ph type="sldNum" sz="quarter" idx="12"/>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11" name="Text Placeholder 2"/>
          <p:cNvSpPr>
            <a:spLocks noGrp="1"/>
          </p:cNvSpPr>
          <p:nvPr>
            <p:ph type="body" idx="1"/>
          </p:nvPr>
        </p:nvSpPr>
        <p:spPr>
          <a:xfrm>
            <a:off x="551384" y="3506986"/>
            <a:ext cx="10369152" cy="1002134"/>
          </a:xfrm>
        </p:spPr>
        <p:txBody>
          <a:bodyPr anchor="t">
            <a:normAutofit/>
          </a:bodyPr>
          <a:lstStyle>
            <a:lvl1pPr marL="0" indent="0">
              <a:buNone/>
              <a:defRPr sz="2400" b="0">
                <a:solidFill>
                  <a:srgbClr val="00C2E2"/>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792" y="722376"/>
            <a:ext cx="4232058" cy="1024128"/>
          </a:xfrm>
          <a:prstGeom prst="rect">
            <a:avLst/>
          </a:prstGeom>
        </p:spPr>
      </p:pic>
      <p:sp>
        <p:nvSpPr>
          <p:cNvPr id="14" name="Rectangle 13">
            <a:extLst>
              <a:ext uri="{FF2B5EF4-FFF2-40B4-BE49-F238E27FC236}">
                <a16:creationId xmlns:a16="http://schemas.microsoft.com/office/drawing/2014/main" xmlns="" id="{27F8600E-CCBB-3648-941C-B98583C319F9}"/>
              </a:ext>
            </a:extLst>
          </p:cNvPr>
          <p:cNvSpPr/>
          <p:nvPr userDrawn="1"/>
        </p:nvSpPr>
        <p:spPr>
          <a:xfrm>
            <a:off x="10128448" y="6309320"/>
            <a:ext cx="1800200" cy="43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8642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l Blank - Logo Bottom Right">
    <p:spTree>
      <p:nvGrpSpPr>
        <p:cNvPr id="1" name=""/>
        <p:cNvGrpSpPr/>
        <p:nvPr/>
      </p:nvGrpSpPr>
      <p:grpSpPr>
        <a:xfrm>
          <a:off x="0" y="0"/>
          <a:ext cx="0" cy="0"/>
          <a:chOff x="0" y="0"/>
          <a:chExt cx="0" cy="0"/>
        </a:xfrm>
      </p:grpSpPr>
      <p:sp>
        <p:nvSpPr>
          <p:cNvPr id="2" name="Title 1"/>
          <p:cNvSpPr>
            <a:spLocks noGrp="1"/>
          </p:cNvSpPr>
          <p:nvPr>
            <p:ph type="ctrTitle"/>
          </p:nvPr>
        </p:nvSpPr>
        <p:spPr>
          <a:xfrm>
            <a:off x="335361" y="274638"/>
            <a:ext cx="9601067" cy="563564"/>
          </a:xfrm>
        </p:spPr>
        <p:txBody>
          <a:bodyPr anchor="b"/>
          <a:lstStyle>
            <a:lvl1pPr>
              <a:defRPr>
                <a:solidFill>
                  <a:srgbClr val="0AAD88"/>
                </a:solidFill>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40808B1-F63A-459A-967B-8DFF0485F571}"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838201"/>
            <a:ext cx="9601067" cy="533400"/>
          </a:xfrm>
        </p:spPr>
        <p:txBody>
          <a:bodyPr anchor="t">
            <a:normAutofit/>
          </a:bodyPr>
          <a:lstStyle>
            <a:lvl1pPr marL="0" indent="0" algn="l">
              <a:buNone/>
              <a:defRPr sz="1800" b="0">
                <a:solidFill>
                  <a:schemeClr val="bg1">
                    <a:lumMod val="6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0" y="1484784"/>
            <a:ext cx="11516853" cy="4752528"/>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232760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l Title Bar -  Logo Top Right">
    <p:spTree>
      <p:nvGrpSpPr>
        <p:cNvPr id="1" name=""/>
        <p:cNvGrpSpPr/>
        <p:nvPr/>
      </p:nvGrpSpPr>
      <p:grpSpPr>
        <a:xfrm>
          <a:off x="0" y="0"/>
          <a:ext cx="0" cy="0"/>
          <a:chOff x="0" y="0"/>
          <a:chExt cx="0" cy="0"/>
        </a:xfrm>
      </p:grpSpPr>
      <p:sp>
        <p:nvSpPr>
          <p:cNvPr id="15" name="Rectangle 14"/>
          <p:cNvSpPr/>
          <p:nvPr userDrawn="1"/>
        </p:nvSpPr>
        <p:spPr>
          <a:xfrm>
            <a:off x="0" y="838201"/>
            <a:ext cx="12192000" cy="533400"/>
          </a:xfrm>
          <a:prstGeom prst="rect">
            <a:avLst/>
          </a:prstGeom>
          <a:solidFill>
            <a:srgbClr val="0AA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35361" y="274638"/>
            <a:ext cx="9601067" cy="563564"/>
          </a:xfrm>
        </p:spPr>
        <p:txBody>
          <a:bodyPr anchor="ctr">
            <a:normAutofit/>
          </a:bodyPr>
          <a:lstStyle>
            <a:lvl1pPr>
              <a:defRPr sz="2400">
                <a:solidFill>
                  <a:schemeClr val="tx1">
                    <a:lumMod val="85000"/>
                    <a:lumOff val="15000"/>
                  </a:schemeClr>
                </a:solidFill>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302469-71F7-4EB7-9ADA-C10FEDD8CAC6}"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836712"/>
            <a:ext cx="9601067" cy="533400"/>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0" y="1484784"/>
            <a:ext cx="11516853" cy="4752528"/>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980745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l Title Bar - Logo Bottom Right">
    <p:spTree>
      <p:nvGrpSpPr>
        <p:cNvPr id="1" name=""/>
        <p:cNvGrpSpPr/>
        <p:nvPr/>
      </p:nvGrpSpPr>
      <p:grpSpPr>
        <a:xfrm>
          <a:off x="0" y="0"/>
          <a:ext cx="0" cy="0"/>
          <a:chOff x="0" y="0"/>
          <a:chExt cx="0" cy="0"/>
        </a:xfrm>
      </p:grpSpPr>
      <p:sp>
        <p:nvSpPr>
          <p:cNvPr id="15" name="Rectangle 14"/>
          <p:cNvSpPr/>
          <p:nvPr userDrawn="1"/>
        </p:nvSpPr>
        <p:spPr>
          <a:xfrm>
            <a:off x="0" y="838201"/>
            <a:ext cx="12192000" cy="533400"/>
          </a:xfrm>
          <a:prstGeom prst="rect">
            <a:avLst/>
          </a:prstGeom>
          <a:solidFill>
            <a:srgbClr val="0AA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35361" y="274638"/>
            <a:ext cx="9601067" cy="563564"/>
          </a:xfrm>
        </p:spPr>
        <p:txBody>
          <a:bodyPr anchor="ctr">
            <a:normAutofit/>
          </a:bodyPr>
          <a:lstStyle>
            <a:lvl1pPr>
              <a:defRPr sz="2400">
                <a:solidFill>
                  <a:schemeClr val="tx1">
                    <a:lumMod val="85000"/>
                    <a:lumOff val="15000"/>
                  </a:schemeClr>
                </a:solidFill>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C8B1D39-4CFA-4E27-9537-9D120A8CD547}"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836712"/>
            <a:ext cx="9601067" cy="533400"/>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0" y="1484784"/>
            <a:ext cx="11516853" cy="4752528"/>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092461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l Half Horizontal">
    <p:spTree>
      <p:nvGrpSpPr>
        <p:cNvPr id="1" name=""/>
        <p:cNvGrpSpPr/>
        <p:nvPr/>
      </p:nvGrpSpPr>
      <p:grpSpPr>
        <a:xfrm>
          <a:off x="0" y="0"/>
          <a:ext cx="0" cy="0"/>
          <a:chOff x="0" y="0"/>
          <a:chExt cx="0" cy="0"/>
        </a:xfrm>
      </p:grpSpPr>
      <p:sp>
        <p:nvSpPr>
          <p:cNvPr id="12" name="Content Placeholder 2"/>
          <p:cNvSpPr>
            <a:spLocks noGrp="1"/>
          </p:cNvSpPr>
          <p:nvPr>
            <p:ph idx="14"/>
          </p:nvPr>
        </p:nvSpPr>
        <p:spPr>
          <a:xfrm>
            <a:off x="0" y="0"/>
            <a:ext cx="12192000" cy="3212976"/>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15" name="Rectangle 14"/>
          <p:cNvSpPr/>
          <p:nvPr userDrawn="1"/>
        </p:nvSpPr>
        <p:spPr>
          <a:xfrm>
            <a:off x="0" y="3212976"/>
            <a:ext cx="12192000" cy="3645024"/>
          </a:xfrm>
          <a:prstGeom prst="rect">
            <a:avLst/>
          </a:prstGeom>
          <a:solidFill>
            <a:srgbClr val="0AA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35361" y="3717032"/>
            <a:ext cx="9601067" cy="563564"/>
          </a:xfrm>
        </p:spPr>
        <p:txBody>
          <a:bodyPr anchor="ctr">
            <a:noAutofit/>
          </a:bodyPr>
          <a:lstStyle>
            <a:lvl1pPr>
              <a:defRPr sz="5000">
                <a:solidFill>
                  <a:schemeClr val="bg1"/>
                </a:solidFill>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p:nvPr>
        </p:nvSpPr>
        <p:spPr>
          <a:xfrm>
            <a:off x="335361" y="4279106"/>
            <a:ext cx="9601067" cy="533400"/>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482642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l Half Vertic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462ED89-E857-F342-8101-D01552358E88}"/>
              </a:ext>
            </a:extLst>
          </p:cNvPr>
          <p:cNvSpPr/>
          <p:nvPr userDrawn="1"/>
        </p:nvSpPr>
        <p:spPr>
          <a:xfrm>
            <a:off x="10200456" y="6381328"/>
            <a:ext cx="1656184"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cs typeface="Arial" panose="020B0604020202020204" pitchFamily="34" charset="0"/>
            </a:endParaRPr>
          </a:p>
        </p:txBody>
      </p:sp>
      <p:sp>
        <p:nvSpPr>
          <p:cNvPr id="12" name="Content Placeholder 2"/>
          <p:cNvSpPr>
            <a:spLocks noGrp="1"/>
          </p:cNvSpPr>
          <p:nvPr>
            <p:ph idx="14"/>
          </p:nvPr>
        </p:nvSpPr>
        <p:spPr>
          <a:xfrm>
            <a:off x="6096000" y="0"/>
            <a:ext cx="6096000" cy="6858000"/>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15" name="Rectangle 14"/>
          <p:cNvSpPr/>
          <p:nvPr userDrawn="1"/>
        </p:nvSpPr>
        <p:spPr>
          <a:xfrm>
            <a:off x="0" y="0"/>
            <a:ext cx="6096000" cy="6858000"/>
          </a:xfrm>
          <a:prstGeom prst="rect">
            <a:avLst/>
          </a:prstGeom>
          <a:solidFill>
            <a:srgbClr val="0AA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35361" y="1124744"/>
            <a:ext cx="5256583" cy="563564"/>
          </a:xfrm>
        </p:spPr>
        <p:txBody>
          <a:bodyPr anchor="ctr">
            <a:noAutofit/>
          </a:bodyPr>
          <a:lstStyle>
            <a:lvl1pPr>
              <a:defRPr sz="5000">
                <a:solidFill>
                  <a:schemeClr val="bg1"/>
                </a:solidFill>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p:nvPr>
        </p:nvSpPr>
        <p:spPr>
          <a:xfrm>
            <a:off x="335361" y="1844824"/>
            <a:ext cx="5256583" cy="533400"/>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7" name="Rectangle 6">
            <a:extLst>
              <a:ext uri="{FF2B5EF4-FFF2-40B4-BE49-F238E27FC236}">
                <a16:creationId xmlns:a16="http://schemas.microsoft.com/office/drawing/2014/main" xmlns="" id="{27F8600E-CCBB-3648-941C-B98583C319F9}"/>
              </a:ext>
            </a:extLst>
          </p:cNvPr>
          <p:cNvSpPr/>
          <p:nvPr userDrawn="1"/>
        </p:nvSpPr>
        <p:spPr>
          <a:xfrm>
            <a:off x="10128448" y="6309320"/>
            <a:ext cx="1800200" cy="43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7097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l Title No Bar - Logo Bottom Right">
    <p:spTree>
      <p:nvGrpSpPr>
        <p:cNvPr id="1" name=""/>
        <p:cNvGrpSpPr/>
        <p:nvPr/>
      </p:nvGrpSpPr>
      <p:grpSpPr>
        <a:xfrm>
          <a:off x="0" y="0"/>
          <a:ext cx="0" cy="0"/>
          <a:chOff x="0" y="0"/>
          <a:chExt cx="0" cy="0"/>
        </a:xfrm>
      </p:grpSpPr>
      <p:sp>
        <p:nvSpPr>
          <p:cNvPr id="2" name="Title 1"/>
          <p:cNvSpPr>
            <a:spLocks noGrp="1"/>
          </p:cNvSpPr>
          <p:nvPr>
            <p:ph type="ctrTitle"/>
          </p:nvPr>
        </p:nvSpPr>
        <p:spPr>
          <a:xfrm>
            <a:off x="335361" y="274638"/>
            <a:ext cx="9601067" cy="563564"/>
          </a:xfrm>
        </p:spPr>
        <p:txBody>
          <a:bodyPr>
            <a:normAutofit/>
          </a:bodyPr>
          <a:lstStyle>
            <a:lvl1pPr>
              <a:defRPr sz="2400">
                <a:solidFill>
                  <a:srgbClr val="0AAD88"/>
                </a:solidFill>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D57862B-7FA3-4EE4-8473-CF6C67EBCB39}"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838201"/>
            <a:ext cx="9601067" cy="533400"/>
          </a:xfrm>
        </p:spPr>
        <p:txBody>
          <a:bodyPr anchor="t">
            <a:normAutofit/>
          </a:bodyPr>
          <a:lstStyle>
            <a:lvl1pPr marL="0" indent="0" algn="l">
              <a:buNone/>
              <a:defRPr sz="1800" b="0">
                <a:solidFill>
                  <a:schemeClr val="bg1">
                    <a:lumMod val="6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0" y="1484784"/>
            <a:ext cx="11516853" cy="4752528"/>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3855121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l Top Bar -  Logo Bottom Right">
    <p:spTree>
      <p:nvGrpSpPr>
        <p:cNvPr id="1" name=""/>
        <p:cNvGrpSpPr/>
        <p:nvPr/>
      </p:nvGrpSpPr>
      <p:grpSpPr>
        <a:xfrm>
          <a:off x="0" y="0"/>
          <a:ext cx="0" cy="0"/>
          <a:chOff x="0" y="0"/>
          <a:chExt cx="0" cy="0"/>
        </a:xfrm>
      </p:grpSpPr>
      <p:sp>
        <p:nvSpPr>
          <p:cNvPr id="15" name="Rectangle 14"/>
          <p:cNvSpPr/>
          <p:nvPr userDrawn="1"/>
        </p:nvSpPr>
        <p:spPr>
          <a:xfrm>
            <a:off x="0" y="0"/>
            <a:ext cx="12192000" cy="506016"/>
          </a:xfrm>
          <a:prstGeom prst="rect">
            <a:avLst/>
          </a:prstGeom>
          <a:solidFill>
            <a:srgbClr val="0AA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72AAFC7-B302-4CCF-9558-8AB367440633}"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27384"/>
            <a:ext cx="9601067" cy="506016"/>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1" y="620688"/>
            <a:ext cx="11617291" cy="5904656"/>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2" name="Title 1"/>
          <p:cNvSpPr>
            <a:spLocks noGrp="1"/>
          </p:cNvSpPr>
          <p:nvPr>
            <p:ph type="title"/>
          </p:nvPr>
        </p:nvSpPr>
        <p:spPr>
          <a:xfrm>
            <a:off x="335360" y="5961487"/>
            <a:ext cx="9601067" cy="563563"/>
          </a:xfrm>
        </p:spPr>
        <p:txBody>
          <a:bodyPr>
            <a:normAutofit/>
          </a:bodyPr>
          <a:lstStyle>
            <a:lvl1pPr algn="l">
              <a:defRPr sz="120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40001544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l Title with formal logo">
    <p:spTree>
      <p:nvGrpSpPr>
        <p:cNvPr id="1" name=""/>
        <p:cNvGrpSpPr/>
        <p:nvPr/>
      </p:nvGrpSpPr>
      <p:grpSpPr>
        <a:xfrm>
          <a:off x="0" y="0"/>
          <a:ext cx="0" cy="0"/>
          <a:chOff x="0" y="0"/>
          <a:chExt cx="0" cy="0"/>
        </a:xfrm>
      </p:grpSpPr>
      <p:sp>
        <p:nvSpPr>
          <p:cNvPr id="9" name="Rectangle 8"/>
          <p:cNvSpPr/>
          <p:nvPr userDrawn="1"/>
        </p:nvSpPr>
        <p:spPr>
          <a:xfrm>
            <a:off x="0" y="2348880"/>
            <a:ext cx="12192000" cy="4509120"/>
          </a:xfrm>
          <a:prstGeom prst="rect">
            <a:avLst/>
          </a:prstGeom>
          <a:solidFill>
            <a:srgbClr val="0AA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51384" y="2348883"/>
            <a:ext cx="10363200" cy="1362075"/>
          </a:xfrm>
        </p:spPr>
        <p:txBody>
          <a:bodyPr anchor="b">
            <a:noAutofit/>
          </a:bodyPr>
          <a:lstStyle>
            <a:lvl1pPr algn="l">
              <a:lnSpc>
                <a:spcPts val="4800"/>
              </a:lnSpc>
              <a:defRPr sz="4800" b="0" cap="all">
                <a:solidFill>
                  <a:schemeClr val="bg1"/>
                </a:solidFill>
                <a:effectLst/>
                <a:latin typeface="Arial" panose="020B0604020202020204" pitchFamily="34" charset="0"/>
                <a:cs typeface="Arial" panose="020B0604020202020204" pitchFamily="34" charset="0"/>
              </a:defRPr>
            </a:lvl1pPr>
          </a:lstStyle>
          <a:p>
            <a:endParaRPr lang="en-US" dirty="0"/>
          </a:p>
        </p:txBody>
      </p:sp>
      <p:sp>
        <p:nvSpPr>
          <p:cNvPr id="3" name="Text Placeholder 2"/>
          <p:cNvSpPr>
            <a:spLocks noGrp="1"/>
          </p:cNvSpPr>
          <p:nvPr>
            <p:ph type="body" idx="1"/>
          </p:nvPr>
        </p:nvSpPr>
        <p:spPr>
          <a:xfrm>
            <a:off x="551384" y="3717032"/>
            <a:ext cx="10369152" cy="1008112"/>
          </a:xfrm>
        </p:spPr>
        <p:txBody>
          <a:bodyPr anchor="t">
            <a:normAutofit/>
          </a:bodyPr>
          <a:lstStyle>
            <a:lvl1pPr marL="0" indent="0">
              <a:buNone/>
              <a:defRPr sz="2400" b="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16" name="Date Placeholder 15"/>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6ED6557-8EC6-45FC-B359-5D206E9600ED}" type="datetime1">
              <a:rPr lang="en-US" smtClean="0"/>
              <a:pPr/>
              <a:t>5/29/2019</a:t>
            </a:fld>
            <a:endParaRPr lang="en-US" dirty="0"/>
          </a:p>
        </p:txBody>
      </p:sp>
      <p:sp>
        <p:nvSpPr>
          <p:cNvPr id="17" name="Footer Placeholder 16"/>
          <p:cNvSpPr>
            <a:spLocks noGrp="1"/>
          </p:cNvSpPr>
          <p:nvPr>
            <p:ph type="ftr"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19" name="Slide Number Placeholder 18"/>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35357" y="5756569"/>
            <a:ext cx="2933251" cy="65215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792" y="722376"/>
            <a:ext cx="4232058" cy="1024128"/>
          </a:xfrm>
          <a:prstGeom prst="rect">
            <a:avLst/>
          </a:prstGeom>
        </p:spPr>
      </p:pic>
    </p:spTree>
    <p:extLst>
      <p:ext uri="{BB962C8B-B14F-4D97-AF65-F5344CB8AC3E}">
        <p14:creationId xmlns:p14="http://schemas.microsoft.com/office/powerpoint/2010/main" val="407665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nk Title Bar - Logo Bottom Right">
    <p:spTree>
      <p:nvGrpSpPr>
        <p:cNvPr id="1" name=""/>
        <p:cNvGrpSpPr/>
        <p:nvPr/>
      </p:nvGrpSpPr>
      <p:grpSpPr>
        <a:xfrm>
          <a:off x="0" y="0"/>
          <a:ext cx="0" cy="0"/>
          <a:chOff x="0" y="0"/>
          <a:chExt cx="0" cy="0"/>
        </a:xfrm>
      </p:grpSpPr>
      <p:sp>
        <p:nvSpPr>
          <p:cNvPr id="15" name="Rectangle 14"/>
          <p:cNvSpPr/>
          <p:nvPr userDrawn="1"/>
        </p:nvSpPr>
        <p:spPr>
          <a:xfrm>
            <a:off x="0" y="838201"/>
            <a:ext cx="12192000" cy="533400"/>
          </a:xfrm>
          <a:prstGeom prst="rect">
            <a:avLst/>
          </a:prstGeom>
          <a:solidFill>
            <a:srgbClr val="ED0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35361" y="274638"/>
            <a:ext cx="9601067" cy="563564"/>
          </a:xfrm>
        </p:spPr>
        <p:txBody>
          <a:bodyPr anchor="ctr">
            <a:normAutofit/>
          </a:bodyPr>
          <a:lstStyle>
            <a:lvl1pPr>
              <a:defRPr sz="2400">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C8B1D39-4CFA-4E27-9537-9D120A8CD547}"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836712"/>
            <a:ext cx="9601067" cy="533400"/>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0" y="1484784"/>
            <a:ext cx="11516853" cy="4752528"/>
          </a:xfrm>
        </p:spPr>
        <p:txBody>
          <a:bodyPr/>
          <a:lstStyle>
            <a:lvl1pPr>
              <a:defRPr>
                <a:latin typeface="Arial" panose="020B0604020202020204" pitchFamily="34" charset="0"/>
                <a:cs typeface="Arial" panose="020B0604020202020204" pitchFamily="34" charset="0"/>
              </a:defRPr>
            </a:lvl1pPr>
          </a:lstStyle>
          <a:p>
            <a:pPr lvl="0"/>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3264" y="338328"/>
            <a:ext cx="1775953" cy="429768"/>
          </a:xfrm>
          <a:prstGeom prst="rect">
            <a:avLst/>
          </a:prstGeom>
        </p:spPr>
      </p:pic>
    </p:spTree>
    <p:extLst>
      <p:ext uri="{BB962C8B-B14F-4D97-AF65-F5344CB8AC3E}">
        <p14:creationId xmlns:p14="http://schemas.microsoft.com/office/powerpoint/2010/main" val="3372730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l Title with HWIC">
    <p:spTree>
      <p:nvGrpSpPr>
        <p:cNvPr id="1" name=""/>
        <p:cNvGrpSpPr/>
        <p:nvPr/>
      </p:nvGrpSpPr>
      <p:grpSpPr>
        <a:xfrm>
          <a:off x="0" y="0"/>
          <a:ext cx="0" cy="0"/>
          <a:chOff x="0" y="0"/>
          <a:chExt cx="0" cy="0"/>
        </a:xfrm>
      </p:grpSpPr>
      <p:sp>
        <p:nvSpPr>
          <p:cNvPr id="9" name="Rectangle 8"/>
          <p:cNvSpPr/>
          <p:nvPr userDrawn="1"/>
        </p:nvSpPr>
        <p:spPr>
          <a:xfrm>
            <a:off x="0" y="2348880"/>
            <a:ext cx="12192000" cy="4509120"/>
          </a:xfrm>
          <a:prstGeom prst="rect">
            <a:avLst/>
          </a:prstGeom>
          <a:solidFill>
            <a:srgbClr val="0AA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51384" y="2348883"/>
            <a:ext cx="10363200" cy="1362075"/>
          </a:xfrm>
        </p:spPr>
        <p:txBody>
          <a:bodyPr anchor="b">
            <a:noAutofit/>
          </a:bodyPr>
          <a:lstStyle>
            <a:lvl1pPr algn="l">
              <a:lnSpc>
                <a:spcPts val="4800"/>
              </a:lnSpc>
              <a:defRPr sz="4800" b="0" cap="none">
                <a:solidFill>
                  <a:schemeClr val="bg1"/>
                </a:solidFill>
                <a:effectLst/>
                <a:latin typeface="Arial" panose="020B0604020202020204" pitchFamily="34" charset="0"/>
                <a:cs typeface="Arial" panose="020B0604020202020204" pitchFamily="34" charset="0"/>
              </a:defRPr>
            </a:lvl1pPr>
          </a:lstStyle>
          <a:p>
            <a:endParaRPr lang="en-US" dirty="0"/>
          </a:p>
        </p:txBody>
      </p:sp>
      <p:sp>
        <p:nvSpPr>
          <p:cNvPr id="3" name="Text Placeholder 2"/>
          <p:cNvSpPr>
            <a:spLocks noGrp="1"/>
          </p:cNvSpPr>
          <p:nvPr>
            <p:ph type="body" idx="1"/>
          </p:nvPr>
        </p:nvSpPr>
        <p:spPr>
          <a:xfrm>
            <a:off x="551384" y="3717032"/>
            <a:ext cx="10369152" cy="1008112"/>
          </a:xfrm>
        </p:spPr>
        <p:txBody>
          <a:bodyPr anchor="t">
            <a:normAutofit/>
          </a:bodyPr>
          <a:lstStyle>
            <a:lvl1pPr marL="0" indent="0">
              <a:buNone/>
              <a:defRPr sz="2400" b="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16" name="Date Placeholder 15"/>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6ED6557-8EC6-45FC-B359-5D206E9600ED}" type="datetime1">
              <a:rPr lang="en-US" smtClean="0"/>
              <a:pPr/>
              <a:t>5/29/2019</a:t>
            </a:fld>
            <a:endParaRPr lang="en-US" dirty="0"/>
          </a:p>
        </p:txBody>
      </p:sp>
      <p:sp>
        <p:nvSpPr>
          <p:cNvPr id="17" name="Footer Placeholder 16"/>
          <p:cNvSpPr>
            <a:spLocks noGrp="1"/>
          </p:cNvSpPr>
          <p:nvPr>
            <p:ph type="ftr"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19" name="Slide Number Placeholder 18"/>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pic>
        <p:nvPicPr>
          <p:cNvPr id="5" name="Picture 4">
            <a:extLst>
              <a:ext uri="{FF2B5EF4-FFF2-40B4-BE49-F238E27FC236}">
                <a16:creationId xmlns:a16="http://schemas.microsoft.com/office/drawing/2014/main" xmlns="" id="{37DDFF89-8F57-AE40-A965-8A5344176B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6876" y="4581128"/>
            <a:ext cx="2938408" cy="217882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792" y="722376"/>
            <a:ext cx="4232058" cy="1024128"/>
          </a:xfrm>
          <a:prstGeom prst="rect">
            <a:avLst/>
          </a:prstGeom>
        </p:spPr>
      </p:pic>
    </p:spTree>
    <p:extLst>
      <p:ext uri="{BB962C8B-B14F-4D97-AF65-F5344CB8AC3E}">
        <p14:creationId xmlns:p14="http://schemas.microsoft.com/office/powerpoint/2010/main" val="10279463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l Title Basic with formal logo">
    <p:spTree>
      <p:nvGrpSpPr>
        <p:cNvPr id="1" name=""/>
        <p:cNvGrpSpPr/>
        <p:nvPr/>
      </p:nvGrpSpPr>
      <p:grpSpPr>
        <a:xfrm>
          <a:off x="0" y="0"/>
          <a:ext cx="0" cy="0"/>
          <a:chOff x="0" y="0"/>
          <a:chExt cx="0" cy="0"/>
        </a:xfrm>
      </p:grpSpPr>
      <p:sp>
        <p:nvSpPr>
          <p:cNvPr id="2" name="Title 1"/>
          <p:cNvSpPr>
            <a:spLocks noGrp="1"/>
          </p:cNvSpPr>
          <p:nvPr>
            <p:ph type="title"/>
          </p:nvPr>
        </p:nvSpPr>
        <p:spPr>
          <a:xfrm>
            <a:off x="551384" y="1916832"/>
            <a:ext cx="10363200" cy="2592288"/>
          </a:xfrm>
        </p:spPr>
        <p:txBody>
          <a:bodyPr anchor="ctr">
            <a:noAutofit/>
          </a:bodyPr>
          <a:lstStyle>
            <a:lvl1pPr algn="l">
              <a:lnSpc>
                <a:spcPts val="4800"/>
              </a:lnSpc>
              <a:defRPr sz="4800" b="0" cap="all">
                <a:solidFill>
                  <a:srgbClr val="0AAD88"/>
                </a:solidFill>
                <a:effectLst/>
                <a:latin typeface="Arial" panose="020B0604020202020204" pitchFamily="34" charset="0"/>
                <a:cs typeface="Arial" panose="020B0604020202020204" pitchFamily="34" charset="0"/>
              </a:defRPr>
            </a:lvl1pPr>
          </a:lstStyle>
          <a:p>
            <a:endParaRPr lang="en-US" dirty="0"/>
          </a:p>
        </p:txBody>
      </p:sp>
      <p:sp>
        <p:nvSpPr>
          <p:cNvPr id="16" name="Date Placeholder 15"/>
          <p:cNvSpPr>
            <a:spLocks noGrp="1"/>
          </p:cNvSpPr>
          <p:nvPr>
            <p:ph type="dt" sz="half" idx="10"/>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B0FB82FD-5AD9-4A54-BFB2-DA41CA3BE211}" type="datetime1">
              <a:rPr lang="en-US" smtClean="0"/>
              <a:pPr/>
              <a:t>5/29/2019</a:t>
            </a:fld>
            <a:endParaRPr lang="en-US" dirty="0"/>
          </a:p>
        </p:txBody>
      </p:sp>
      <p:sp>
        <p:nvSpPr>
          <p:cNvPr id="17" name="Footer Placeholder 16"/>
          <p:cNvSpPr>
            <a:spLocks noGrp="1"/>
          </p:cNvSpPr>
          <p:nvPr>
            <p:ph type="ftr" sz="quarter" idx="11"/>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19" name="Slide Number Placeholder 18"/>
          <p:cNvSpPr>
            <a:spLocks noGrp="1"/>
          </p:cNvSpPr>
          <p:nvPr>
            <p:ph type="sldNum" sz="quarter" idx="12"/>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11" name="Text Placeholder 2"/>
          <p:cNvSpPr>
            <a:spLocks noGrp="1"/>
          </p:cNvSpPr>
          <p:nvPr>
            <p:ph type="body" idx="1"/>
          </p:nvPr>
        </p:nvSpPr>
        <p:spPr>
          <a:xfrm>
            <a:off x="551384" y="3506986"/>
            <a:ext cx="10369152" cy="1002134"/>
          </a:xfrm>
        </p:spPr>
        <p:txBody>
          <a:bodyPr anchor="t">
            <a:normAutofit/>
          </a:bodyPr>
          <a:lstStyle>
            <a:lvl1pPr marL="0" indent="0">
              <a:buNone/>
              <a:defRPr sz="2400" b="0">
                <a:solidFill>
                  <a:srgbClr val="0AAD88"/>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13" name="Rectangle 12">
            <a:extLst>
              <a:ext uri="{FF2B5EF4-FFF2-40B4-BE49-F238E27FC236}">
                <a16:creationId xmlns:a16="http://schemas.microsoft.com/office/drawing/2014/main" xmlns="" id="{DE20C128-7ABB-1B44-A68F-ECCC4C7A0E18}"/>
              </a:ext>
            </a:extLst>
          </p:cNvPr>
          <p:cNvSpPr/>
          <p:nvPr userDrawn="1"/>
        </p:nvSpPr>
        <p:spPr>
          <a:xfrm>
            <a:off x="10200456" y="6237313"/>
            <a:ext cx="1872208"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xmlns="" id="{0DCCDFA5-8DF8-D84C-AF5F-03913F1EB5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6409" y="5651500"/>
            <a:ext cx="2842199" cy="75721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792" y="722376"/>
            <a:ext cx="4232058" cy="1024128"/>
          </a:xfrm>
          <a:prstGeom prst="rect">
            <a:avLst/>
          </a:prstGeom>
        </p:spPr>
      </p:pic>
    </p:spTree>
    <p:extLst>
      <p:ext uri="{BB962C8B-B14F-4D97-AF65-F5344CB8AC3E}">
        <p14:creationId xmlns:p14="http://schemas.microsoft.com/office/powerpoint/2010/main" val="13354074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ue Blank - Logo bottom Right">
    <p:spTree>
      <p:nvGrpSpPr>
        <p:cNvPr id="1" name=""/>
        <p:cNvGrpSpPr/>
        <p:nvPr/>
      </p:nvGrpSpPr>
      <p:grpSpPr>
        <a:xfrm>
          <a:off x="0" y="0"/>
          <a:ext cx="0" cy="0"/>
          <a:chOff x="0" y="0"/>
          <a:chExt cx="0" cy="0"/>
        </a:xfrm>
      </p:grpSpPr>
      <p:sp>
        <p:nvSpPr>
          <p:cNvPr id="2" name="Title 1"/>
          <p:cNvSpPr>
            <a:spLocks noGrp="1"/>
          </p:cNvSpPr>
          <p:nvPr>
            <p:ph type="ctrTitle"/>
          </p:nvPr>
        </p:nvSpPr>
        <p:spPr>
          <a:xfrm>
            <a:off x="335361" y="274638"/>
            <a:ext cx="9601067" cy="563564"/>
          </a:xfrm>
        </p:spPr>
        <p:txBody>
          <a:bodyPr anchor="b"/>
          <a:lstStyle>
            <a:lvl1pPr>
              <a:defRPr>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40808B1-F63A-459A-967B-8DFF0485F571}"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838201"/>
            <a:ext cx="9601067" cy="533400"/>
          </a:xfrm>
        </p:spPr>
        <p:txBody>
          <a:bodyPr anchor="t">
            <a:normAutofit/>
          </a:bodyPr>
          <a:lstStyle>
            <a:lvl1pPr marL="0" indent="0" algn="l">
              <a:buNone/>
              <a:defRPr sz="1800" b="0">
                <a:solidFill>
                  <a:schemeClr val="bg1">
                    <a:lumMod val="6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0" y="1484784"/>
            <a:ext cx="11516853" cy="4752528"/>
          </a:xfrm>
        </p:spPr>
        <p:txBody>
          <a:bodyPr/>
          <a:lstStyle>
            <a:lvl1pPr>
              <a:defRPr>
                <a:latin typeface="Arial" panose="020B0604020202020204" pitchFamily="34" charset="0"/>
                <a:cs typeface="Arial" panose="020B0604020202020204" pitchFamily="34" charset="0"/>
              </a:defRPr>
            </a:lvl1pPr>
          </a:lstStyle>
          <a:p>
            <a:pPr lvl="0"/>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5863" y="476672"/>
            <a:ext cx="1510777" cy="240425"/>
          </a:xfrm>
          <a:prstGeom prst="rect">
            <a:avLst/>
          </a:prstGeom>
        </p:spPr>
      </p:pic>
      <p:pic>
        <p:nvPicPr>
          <p:cNvPr id="9" name="Picture 8">
            <a:extLst>
              <a:ext uri="{FF2B5EF4-FFF2-40B4-BE49-F238E27FC236}">
                <a16:creationId xmlns:a16="http://schemas.microsoft.com/office/drawing/2014/main" xmlns="" id="{ED7ADDDE-045B-E44F-BDEA-08AE7E6AC4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3069" y="318420"/>
            <a:ext cx="1616364" cy="417686"/>
          </a:xfrm>
          <a:prstGeom prst="rect">
            <a:avLst/>
          </a:prstGeom>
          <a:solidFill>
            <a:schemeClr val="bg1"/>
          </a:solidFill>
        </p:spPr>
      </p:pic>
      <p:sp>
        <p:nvSpPr>
          <p:cNvPr id="14" name="Rectangle 13">
            <a:extLst>
              <a:ext uri="{FF2B5EF4-FFF2-40B4-BE49-F238E27FC236}">
                <a16:creationId xmlns:a16="http://schemas.microsoft.com/office/drawing/2014/main" xmlns="" id="{AA9C1ECB-7705-6B42-B534-5DF04A5F771B}"/>
              </a:ext>
            </a:extLst>
          </p:cNvPr>
          <p:cNvSpPr/>
          <p:nvPr userDrawn="1"/>
        </p:nvSpPr>
        <p:spPr>
          <a:xfrm>
            <a:off x="10345863" y="347241"/>
            <a:ext cx="1616364" cy="360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24776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ue Title Bar - Logo Bottom Right">
    <p:spTree>
      <p:nvGrpSpPr>
        <p:cNvPr id="1" name=""/>
        <p:cNvGrpSpPr/>
        <p:nvPr/>
      </p:nvGrpSpPr>
      <p:grpSpPr>
        <a:xfrm>
          <a:off x="0" y="0"/>
          <a:ext cx="0" cy="0"/>
          <a:chOff x="0" y="0"/>
          <a:chExt cx="0" cy="0"/>
        </a:xfrm>
      </p:grpSpPr>
      <p:sp>
        <p:nvSpPr>
          <p:cNvPr id="15" name="Rectangle 14"/>
          <p:cNvSpPr/>
          <p:nvPr userDrawn="1"/>
        </p:nvSpPr>
        <p:spPr>
          <a:xfrm>
            <a:off x="0" y="838201"/>
            <a:ext cx="12192000" cy="533400"/>
          </a:xfrm>
          <a:prstGeom prst="rect">
            <a:avLst/>
          </a:prstGeom>
          <a:solidFill>
            <a:srgbClr val="398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35361" y="274638"/>
            <a:ext cx="9601067" cy="563564"/>
          </a:xfrm>
        </p:spPr>
        <p:txBody>
          <a:bodyPr anchor="ctr">
            <a:normAutofit/>
          </a:bodyPr>
          <a:lstStyle>
            <a:lvl1pPr>
              <a:defRPr sz="2400">
                <a:solidFill>
                  <a:schemeClr val="tx1"/>
                </a:solidFill>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302469-71F7-4EB7-9ADA-C10FEDD8CAC6}"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836712"/>
            <a:ext cx="9601067" cy="533400"/>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0" y="1484784"/>
            <a:ext cx="11516853" cy="4752528"/>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1810266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 Title Bar - Logo Bottom Right 2">
    <p:spTree>
      <p:nvGrpSpPr>
        <p:cNvPr id="1" name=""/>
        <p:cNvGrpSpPr/>
        <p:nvPr/>
      </p:nvGrpSpPr>
      <p:grpSpPr>
        <a:xfrm>
          <a:off x="0" y="0"/>
          <a:ext cx="0" cy="0"/>
          <a:chOff x="0" y="0"/>
          <a:chExt cx="0" cy="0"/>
        </a:xfrm>
      </p:grpSpPr>
      <p:sp>
        <p:nvSpPr>
          <p:cNvPr id="15" name="Rectangle 14"/>
          <p:cNvSpPr/>
          <p:nvPr userDrawn="1"/>
        </p:nvSpPr>
        <p:spPr>
          <a:xfrm>
            <a:off x="0" y="838201"/>
            <a:ext cx="12192000" cy="533400"/>
          </a:xfrm>
          <a:prstGeom prst="rect">
            <a:avLst/>
          </a:prstGeom>
          <a:solidFill>
            <a:srgbClr val="398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35361" y="274638"/>
            <a:ext cx="9601067" cy="563564"/>
          </a:xfrm>
        </p:spPr>
        <p:txBody>
          <a:bodyPr anchor="ctr">
            <a:normAutofit/>
          </a:bodyPr>
          <a:lstStyle>
            <a:lvl1pPr>
              <a:defRPr sz="2400">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C8B1D39-4CFA-4E27-9537-9D120A8CD547}"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836712"/>
            <a:ext cx="9601067" cy="533400"/>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0" y="1484784"/>
            <a:ext cx="11516853" cy="4752528"/>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17485572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Half Horizontal">
    <p:spTree>
      <p:nvGrpSpPr>
        <p:cNvPr id="1" name=""/>
        <p:cNvGrpSpPr/>
        <p:nvPr/>
      </p:nvGrpSpPr>
      <p:grpSpPr>
        <a:xfrm>
          <a:off x="0" y="0"/>
          <a:ext cx="0" cy="0"/>
          <a:chOff x="0" y="0"/>
          <a:chExt cx="0" cy="0"/>
        </a:xfrm>
      </p:grpSpPr>
      <p:sp>
        <p:nvSpPr>
          <p:cNvPr id="12" name="Content Placeholder 2"/>
          <p:cNvSpPr>
            <a:spLocks noGrp="1"/>
          </p:cNvSpPr>
          <p:nvPr>
            <p:ph idx="14"/>
          </p:nvPr>
        </p:nvSpPr>
        <p:spPr>
          <a:xfrm>
            <a:off x="0" y="0"/>
            <a:ext cx="12192000" cy="3212976"/>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15" name="Rectangle 14"/>
          <p:cNvSpPr/>
          <p:nvPr userDrawn="1"/>
        </p:nvSpPr>
        <p:spPr>
          <a:xfrm>
            <a:off x="0" y="3212976"/>
            <a:ext cx="12192000" cy="3645024"/>
          </a:xfrm>
          <a:prstGeom prst="rect">
            <a:avLst/>
          </a:prstGeom>
          <a:solidFill>
            <a:srgbClr val="398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35361" y="3717032"/>
            <a:ext cx="9601067" cy="563564"/>
          </a:xfrm>
        </p:spPr>
        <p:txBody>
          <a:bodyPr anchor="ctr">
            <a:noAutofit/>
          </a:bodyPr>
          <a:lstStyle>
            <a:lvl1pPr>
              <a:defRPr sz="5000">
                <a:solidFill>
                  <a:schemeClr val="bg1"/>
                </a:solidFill>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p:nvPr>
        </p:nvSpPr>
        <p:spPr>
          <a:xfrm>
            <a:off x="335361" y="4279106"/>
            <a:ext cx="9601067" cy="533400"/>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614973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ue Half Vertic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462ED89-E857-F342-8101-D01552358E88}"/>
              </a:ext>
            </a:extLst>
          </p:cNvPr>
          <p:cNvSpPr/>
          <p:nvPr userDrawn="1"/>
        </p:nvSpPr>
        <p:spPr>
          <a:xfrm>
            <a:off x="10200456" y="6381328"/>
            <a:ext cx="1656184"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cs typeface="Arial" panose="020B0604020202020204" pitchFamily="34" charset="0"/>
            </a:endParaRPr>
          </a:p>
        </p:txBody>
      </p:sp>
      <p:sp>
        <p:nvSpPr>
          <p:cNvPr id="12" name="Content Placeholder 2"/>
          <p:cNvSpPr>
            <a:spLocks noGrp="1"/>
          </p:cNvSpPr>
          <p:nvPr>
            <p:ph idx="14"/>
          </p:nvPr>
        </p:nvSpPr>
        <p:spPr>
          <a:xfrm>
            <a:off x="6096000" y="0"/>
            <a:ext cx="6096000" cy="6858000"/>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15" name="Rectangle 14"/>
          <p:cNvSpPr/>
          <p:nvPr userDrawn="1"/>
        </p:nvSpPr>
        <p:spPr>
          <a:xfrm>
            <a:off x="0" y="0"/>
            <a:ext cx="6096000" cy="6858000"/>
          </a:xfrm>
          <a:prstGeom prst="rect">
            <a:avLst/>
          </a:prstGeom>
          <a:solidFill>
            <a:srgbClr val="398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35361" y="1124744"/>
            <a:ext cx="5256583" cy="563564"/>
          </a:xfrm>
        </p:spPr>
        <p:txBody>
          <a:bodyPr anchor="ctr">
            <a:noAutofit/>
          </a:bodyPr>
          <a:lstStyle>
            <a:lvl1pPr>
              <a:defRPr sz="5000">
                <a:solidFill>
                  <a:schemeClr val="bg1"/>
                </a:solidFill>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p:nvPr>
        </p:nvSpPr>
        <p:spPr>
          <a:xfrm>
            <a:off x="335361" y="1844824"/>
            <a:ext cx="5256583" cy="533400"/>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7" name="Rectangle 6">
            <a:extLst>
              <a:ext uri="{FF2B5EF4-FFF2-40B4-BE49-F238E27FC236}">
                <a16:creationId xmlns:a16="http://schemas.microsoft.com/office/drawing/2014/main" xmlns="" id="{27F8600E-CCBB-3648-941C-B98583C319F9}"/>
              </a:ext>
            </a:extLst>
          </p:cNvPr>
          <p:cNvSpPr/>
          <p:nvPr userDrawn="1"/>
        </p:nvSpPr>
        <p:spPr>
          <a:xfrm>
            <a:off x="10128448" y="6309320"/>
            <a:ext cx="1800200" cy="43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6225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ue Title No Bar - Logo Bottom Right">
    <p:spTree>
      <p:nvGrpSpPr>
        <p:cNvPr id="1" name=""/>
        <p:cNvGrpSpPr/>
        <p:nvPr/>
      </p:nvGrpSpPr>
      <p:grpSpPr>
        <a:xfrm>
          <a:off x="0" y="0"/>
          <a:ext cx="0" cy="0"/>
          <a:chOff x="0" y="0"/>
          <a:chExt cx="0" cy="0"/>
        </a:xfrm>
      </p:grpSpPr>
      <p:sp>
        <p:nvSpPr>
          <p:cNvPr id="2" name="Title 1"/>
          <p:cNvSpPr>
            <a:spLocks noGrp="1"/>
          </p:cNvSpPr>
          <p:nvPr>
            <p:ph type="ctrTitle"/>
          </p:nvPr>
        </p:nvSpPr>
        <p:spPr>
          <a:xfrm>
            <a:off x="335361" y="274638"/>
            <a:ext cx="9601067" cy="563564"/>
          </a:xfrm>
        </p:spPr>
        <p:txBody>
          <a:bodyPr>
            <a:normAutofit/>
          </a:bodyPr>
          <a:lstStyle>
            <a:lvl1pPr>
              <a:defRPr sz="2400">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D57862B-7FA3-4EE4-8473-CF6C67EBCB39}"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838201"/>
            <a:ext cx="9601067" cy="533400"/>
          </a:xfrm>
        </p:spPr>
        <p:txBody>
          <a:bodyPr anchor="t">
            <a:normAutofit/>
          </a:bodyPr>
          <a:lstStyle>
            <a:lvl1pPr marL="0" indent="0" algn="l">
              <a:buNone/>
              <a:defRPr sz="1800" b="0">
                <a:solidFill>
                  <a:schemeClr val="bg1">
                    <a:lumMod val="6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0" y="1484784"/>
            <a:ext cx="11516853" cy="4752528"/>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595205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ue Top Bar - Logo Bottom Right">
    <p:spTree>
      <p:nvGrpSpPr>
        <p:cNvPr id="1" name=""/>
        <p:cNvGrpSpPr/>
        <p:nvPr/>
      </p:nvGrpSpPr>
      <p:grpSpPr>
        <a:xfrm>
          <a:off x="0" y="0"/>
          <a:ext cx="0" cy="0"/>
          <a:chOff x="0" y="0"/>
          <a:chExt cx="0" cy="0"/>
        </a:xfrm>
      </p:grpSpPr>
      <p:sp>
        <p:nvSpPr>
          <p:cNvPr id="10" name="Rectangle 9"/>
          <p:cNvSpPr/>
          <p:nvPr userDrawn="1"/>
        </p:nvSpPr>
        <p:spPr>
          <a:xfrm>
            <a:off x="0" y="0"/>
            <a:ext cx="12192000" cy="506016"/>
          </a:xfrm>
          <a:prstGeom prst="rect">
            <a:avLst/>
          </a:prstGeom>
          <a:solidFill>
            <a:srgbClr val="398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28819C8-5172-4B4D-8B47-09E995D22C4F}"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27384"/>
            <a:ext cx="9601067" cy="506016"/>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1" y="620688"/>
            <a:ext cx="11617291" cy="5904656"/>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7" name="Title 6"/>
          <p:cNvSpPr>
            <a:spLocks noGrp="1"/>
          </p:cNvSpPr>
          <p:nvPr>
            <p:ph type="title"/>
          </p:nvPr>
        </p:nvSpPr>
        <p:spPr>
          <a:xfrm>
            <a:off x="335360" y="5961784"/>
            <a:ext cx="11713301" cy="563563"/>
          </a:xfrm>
        </p:spPr>
        <p:txBody>
          <a:bodyPr anchor="b">
            <a:normAutofit/>
          </a:bodyPr>
          <a:lstStyle>
            <a:lvl1pPr algn="l">
              <a:defRPr sz="120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1090750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ue Title with Formal logo">
    <p:spTree>
      <p:nvGrpSpPr>
        <p:cNvPr id="1" name=""/>
        <p:cNvGrpSpPr/>
        <p:nvPr/>
      </p:nvGrpSpPr>
      <p:grpSpPr>
        <a:xfrm>
          <a:off x="0" y="0"/>
          <a:ext cx="0" cy="0"/>
          <a:chOff x="0" y="0"/>
          <a:chExt cx="0" cy="0"/>
        </a:xfrm>
      </p:grpSpPr>
      <p:sp>
        <p:nvSpPr>
          <p:cNvPr id="9" name="Rectangle 8"/>
          <p:cNvSpPr/>
          <p:nvPr userDrawn="1"/>
        </p:nvSpPr>
        <p:spPr>
          <a:xfrm>
            <a:off x="0" y="2348880"/>
            <a:ext cx="12192000" cy="4509120"/>
          </a:xfrm>
          <a:prstGeom prst="rect">
            <a:avLst/>
          </a:prstGeom>
          <a:solidFill>
            <a:srgbClr val="398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51384" y="2348883"/>
            <a:ext cx="10363200" cy="1362075"/>
          </a:xfrm>
        </p:spPr>
        <p:txBody>
          <a:bodyPr anchor="b">
            <a:noAutofit/>
          </a:bodyPr>
          <a:lstStyle>
            <a:lvl1pPr algn="l">
              <a:lnSpc>
                <a:spcPts val="4800"/>
              </a:lnSpc>
              <a:defRPr sz="4800" b="0" cap="all">
                <a:solidFill>
                  <a:schemeClr val="bg1"/>
                </a:solidFill>
                <a:effectLst/>
                <a:latin typeface="Arial" panose="020B0604020202020204" pitchFamily="34" charset="0"/>
                <a:cs typeface="Arial" panose="020B0604020202020204" pitchFamily="34" charset="0"/>
              </a:defRPr>
            </a:lvl1pPr>
          </a:lstStyle>
          <a:p>
            <a:endParaRPr lang="en-US" dirty="0"/>
          </a:p>
        </p:txBody>
      </p:sp>
      <p:sp>
        <p:nvSpPr>
          <p:cNvPr id="3" name="Text Placeholder 2"/>
          <p:cNvSpPr>
            <a:spLocks noGrp="1"/>
          </p:cNvSpPr>
          <p:nvPr>
            <p:ph type="body" idx="1"/>
          </p:nvPr>
        </p:nvSpPr>
        <p:spPr>
          <a:xfrm>
            <a:off x="551384" y="3717032"/>
            <a:ext cx="10369152" cy="1008112"/>
          </a:xfrm>
        </p:spPr>
        <p:txBody>
          <a:bodyPr anchor="t">
            <a:normAutofit/>
          </a:bodyPr>
          <a:lstStyle>
            <a:lvl1pPr marL="0" indent="0">
              <a:buNone/>
              <a:defRPr sz="2400" b="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16" name="Date Placeholder 15"/>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6ED6557-8EC6-45FC-B359-5D206E9600ED}" type="datetime1">
              <a:rPr lang="en-US" smtClean="0"/>
              <a:pPr/>
              <a:t>5/29/2019</a:t>
            </a:fld>
            <a:endParaRPr lang="en-US" dirty="0"/>
          </a:p>
        </p:txBody>
      </p:sp>
      <p:sp>
        <p:nvSpPr>
          <p:cNvPr id="17" name="Footer Placeholder 16"/>
          <p:cNvSpPr>
            <a:spLocks noGrp="1"/>
          </p:cNvSpPr>
          <p:nvPr>
            <p:ph type="ftr"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19" name="Slide Number Placeholder 18"/>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35357" y="5756569"/>
            <a:ext cx="2933251" cy="65215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792" y="722376"/>
            <a:ext cx="4232058" cy="1024128"/>
          </a:xfrm>
          <a:prstGeom prst="rect">
            <a:avLst/>
          </a:prstGeom>
        </p:spPr>
      </p:pic>
    </p:spTree>
    <p:extLst>
      <p:ext uri="{BB962C8B-B14F-4D97-AF65-F5344CB8AC3E}">
        <p14:creationId xmlns:p14="http://schemas.microsoft.com/office/powerpoint/2010/main" val="180655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nk Half Horizontal">
    <p:spTree>
      <p:nvGrpSpPr>
        <p:cNvPr id="1" name=""/>
        <p:cNvGrpSpPr/>
        <p:nvPr/>
      </p:nvGrpSpPr>
      <p:grpSpPr>
        <a:xfrm>
          <a:off x="0" y="0"/>
          <a:ext cx="0" cy="0"/>
          <a:chOff x="0" y="0"/>
          <a:chExt cx="0" cy="0"/>
        </a:xfrm>
      </p:grpSpPr>
      <p:sp>
        <p:nvSpPr>
          <p:cNvPr id="12" name="Content Placeholder 2"/>
          <p:cNvSpPr>
            <a:spLocks noGrp="1"/>
          </p:cNvSpPr>
          <p:nvPr>
            <p:ph idx="14"/>
          </p:nvPr>
        </p:nvSpPr>
        <p:spPr>
          <a:xfrm>
            <a:off x="0" y="0"/>
            <a:ext cx="12192000" cy="3212976"/>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15" name="Rectangle 14"/>
          <p:cNvSpPr/>
          <p:nvPr userDrawn="1"/>
        </p:nvSpPr>
        <p:spPr>
          <a:xfrm>
            <a:off x="0" y="3212976"/>
            <a:ext cx="12192000" cy="3645024"/>
          </a:xfrm>
          <a:prstGeom prst="rect">
            <a:avLst/>
          </a:prstGeom>
          <a:solidFill>
            <a:srgbClr val="ED0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35361" y="3717032"/>
            <a:ext cx="9601067" cy="563564"/>
          </a:xfrm>
        </p:spPr>
        <p:txBody>
          <a:bodyPr anchor="ctr">
            <a:noAutofit/>
          </a:bodyPr>
          <a:lstStyle>
            <a:lvl1pPr>
              <a:defRPr sz="5000">
                <a:solidFill>
                  <a:schemeClr val="bg1"/>
                </a:solidFill>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p:nvPr>
        </p:nvSpPr>
        <p:spPr>
          <a:xfrm>
            <a:off x="335361" y="4279106"/>
            <a:ext cx="9601067" cy="533400"/>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5400940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e Title with HWIC">
    <p:spTree>
      <p:nvGrpSpPr>
        <p:cNvPr id="1" name=""/>
        <p:cNvGrpSpPr/>
        <p:nvPr/>
      </p:nvGrpSpPr>
      <p:grpSpPr>
        <a:xfrm>
          <a:off x="0" y="0"/>
          <a:ext cx="0" cy="0"/>
          <a:chOff x="0" y="0"/>
          <a:chExt cx="0" cy="0"/>
        </a:xfrm>
      </p:grpSpPr>
      <p:sp>
        <p:nvSpPr>
          <p:cNvPr id="9" name="Rectangle 8"/>
          <p:cNvSpPr/>
          <p:nvPr userDrawn="1"/>
        </p:nvSpPr>
        <p:spPr>
          <a:xfrm>
            <a:off x="0" y="2348880"/>
            <a:ext cx="12192000" cy="4509120"/>
          </a:xfrm>
          <a:prstGeom prst="rect">
            <a:avLst/>
          </a:prstGeom>
          <a:solidFill>
            <a:srgbClr val="398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51384" y="2348883"/>
            <a:ext cx="10363200" cy="1362075"/>
          </a:xfrm>
        </p:spPr>
        <p:txBody>
          <a:bodyPr anchor="b">
            <a:noAutofit/>
          </a:bodyPr>
          <a:lstStyle>
            <a:lvl1pPr algn="l">
              <a:lnSpc>
                <a:spcPts val="4800"/>
              </a:lnSpc>
              <a:defRPr sz="4800" b="0" cap="none">
                <a:solidFill>
                  <a:schemeClr val="bg1"/>
                </a:solidFill>
                <a:effectLst/>
                <a:latin typeface="Arial" panose="020B0604020202020204" pitchFamily="34" charset="0"/>
                <a:cs typeface="Arial" panose="020B0604020202020204" pitchFamily="34" charset="0"/>
              </a:defRPr>
            </a:lvl1pPr>
          </a:lstStyle>
          <a:p>
            <a:endParaRPr lang="en-US" dirty="0"/>
          </a:p>
        </p:txBody>
      </p:sp>
      <p:sp>
        <p:nvSpPr>
          <p:cNvPr id="3" name="Text Placeholder 2"/>
          <p:cNvSpPr>
            <a:spLocks noGrp="1"/>
          </p:cNvSpPr>
          <p:nvPr>
            <p:ph type="body" idx="1"/>
          </p:nvPr>
        </p:nvSpPr>
        <p:spPr>
          <a:xfrm>
            <a:off x="551384" y="3717032"/>
            <a:ext cx="10369152" cy="1008112"/>
          </a:xfrm>
        </p:spPr>
        <p:txBody>
          <a:bodyPr anchor="t">
            <a:normAutofit/>
          </a:bodyPr>
          <a:lstStyle>
            <a:lvl1pPr marL="0" indent="0">
              <a:buNone/>
              <a:defRPr sz="2400" b="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16" name="Date Placeholder 15"/>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6ED6557-8EC6-45FC-B359-5D206E9600ED}" type="datetime1">
              <a:rPr lang="en-US" smtClean="0"/>
              <a:pPr/>
              <a:t>5/29/2019</a:t>
            </a:fld>
            <a:endParaRPr lang="en-US" dirty="0"/>
          </a:p>
        </p:txBody>
      </p:sp>
      <p:sp>
        <p:nvSpPr>
          <p:cNvPr id="17" name="Footer Placeholder 16"/>
          <p:cNvSpPr>
            <a:spLocks noGrp="1"/>
          </p:cNvSpPr>
          <p:nvPr>
            <p:ph type="ftr"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19" name="Slide Number Placeholder 18"/>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pic>
        <p:nvPicPr>
          <p:cNvPr id="5" name="Picture 4">
            <a:extLst>
              <a:ext uri="{FF2B5EF4-FFF2-40B4-BE49-F238E27FC236}">
                <a16:creationId xmlns:a16="http://schemas.microsoft.com/office/drawing/2014/main" xmlns="" id="{37DDFF89-8F57-AE40-A965-8A5344176B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6876" y="4581128"/>
            <a:ext cx="2938408" cy="217882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792" y="722376"/>
            <a:ext cx="4232058" cy="1024128"/>
          </a:xfrm>
          <a:prstGeom prst="rect">
            <a:avLst/>
          </a:prstGeom>
        </p:spPr>
      </p:pic>
    </p:spTree>
    <p:extLst>
      <p:ext uri="{BB962C8B-B14F-4D97-AF65-F5344CB8AC3E}">
        <p14:creationId xmlns:p14="http://schemas.microsoft.com/office/powerpoint/2010/main" val="16416689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ue Title Blank with formal logo">
    <p:spTree>
      <p:nvGrpSpPr>
        <p:cNvPr id="1" name=""/>
        <p:cNvGrpSpPr/>
        <p:nvPr/>
      </p:nvGrpSpPr>
      <p:grpSpPr>
        <a:xfrm>
          <a:off x="0" y="0"/>
          <a:ext cx="0" cy="0"/>
          <a:chOff x="0" y="0"/>
          <a:chExt cx="0" cy="0"/>
        </a:xfrm>
      </p:grpSpPr>
      <p:sp>
        <p:nvSpPr>
          <p:cNvPr id="2" name="Title 1"/>
          <p:cNvSpPr>
            <a:spLocks noGrp="1"/>
          </p:cNvSpPr>
          <p:nvPr>
            <p:ph type="title"/>
          </p:nvPr>
        </p:nvSpPr>
        <p:spPr>
          <a:xfrm>
            <a:off x="551384" y="1916832"/>
            <a:ext cx="10363200" cy="2592288"/>
          </a:xfrm>
        </p:spPr>
        <p:txBody>
          <a:bodyPr anchor="ctr">
            <a:noAutofit/>
          </a:bodyPr>
          <a:lstStyle>
            <a:lvl1pPr algn="l">
              <a:lnSpc>
                <a:spcPts val="4800"/>
              </a:lnSpc>
              <a:defRPr sz="4800" b="0" cap="all">
                <a:solidFill>
                  <a:srgbClr val="3989C9"/>
                </a:solidFill>
                <a:effectLst/>
                <a:latin typeface="Arial" panose="020B0604020202020204" pitchFamily="34" charset="0"/>
                <a:cs typeface="Arial" panose="020B0604020202020204" pitchFamily="34" charset="0"/>
              </a:defRPr>
            </a:lvl1pPr>
          </a:lstStyle>
          <a:p>
            <a:endParaRPr lang="en-US" dirty="0"/>
          </a:p>
        </p:txBody>
      </p:sp>
      <p:sp>
        <p:nvSpPr>
          <p:cNvPr id="16" name="Date Placeholder 15"/>
          <p:cNvSpPr>
            <a:spLocks noGrp="1"/>
          </p:cNvSpPr>
          <p:nvPr>
            <p:ph type="dt" sz="half" idx="10"/>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B0FB82FD-5AD9-4A54-BFB2-DA41CA3BE211}" type="datetime1">
              <a:rPr lang="en-US" smtClean="0"/>
              <a:pPr/>
              <a:t>5/29/2019</a:t>
            </a:fld>
            <a:endParaRPr lang="en-US" dirty="0"/>
          </a:p>
        </p:txBody>
      </p:sp>
      <p:sp>
        <p:nvSpPr>
          <p:cNvPr id="17" name="Footer Placeholder 16"/>
          <p:cNvSpPr>
            <a:spLocks noGrp="1"/>
          </p:cNvSpPr>
          <p:nvPr>
            <p:ph type="ftr" sz="quarter" idx="11"/>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19" name="Slide Number Placeholder 18"/>
          <p:cNvSpPr>
            <a:spLocks noGrp="1"/>
          </p:cNvSpPr>
          <p:nvPr>
            <p:ph type="sldNum" sz="quarter" idx="12"/>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11" name="Text Placeholder 2"/>
          <p:cNvSpPr>
            <a:spLocks noGrp="1"/>
          </p:cNvSpPr>
          <p:nvPr>
            <p:ph type="body" idx="1"/>
          </p:nvPr>
        </p:nvSpPr>
        <p:spPr>
          <a:xfrm>
            <a:off x="551384" y="3506986"/>
            <a:ext cx="10369152" cy="1002134"/>
          </a:xfrm>
        </p:spPr>
        <p:txBody>
          <a:bodyPr anchor="t">
            <a:normAutofit/>
          </a:bodyPr>
          <a:lstStyle>
            <a:lvl1pPr marL="0" indent="0">
              <a:buNone/>
              <a:defRPr sz="2400" b="0">
                <a:solidFill>
                  <a:srgbClr val="3989C9"/>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3" name="Rectangle 2">
            <a:extLst>
              <a:ext uri="{FF2B5EF4-FFF2-40B4-BE49-F238E27FC236}">
                <a16:creationId xmlns:a16="http://schemas.microsoft.com/office/drawing/2014/main" xmlns="" id="{EFA79E1E-4059-6D4C-B2DA-D243E675219E}"/>
              </a:ext>
            </a:extLst>
          </p:cNvPr>
          <p:cNvSpPr/>
          <p:nvPr userDrawn="1"/>
        </p:nvSpPr>
        <p:spPr>
          <a:xfrm>
            <a:off x="10200456" y="6417921"/>
            <a:ext cx="1728192" cy="32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xmlns="" id="{0FEB9073-4836-BE43-AF2A-A05FB45310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6409" y="5651500"/>
            <a:ext cx="2842199" cy="75721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792" y="722376"/>
            <a:ext cx="4232058" cy="1024128"/>
          </a:xfrm>
          <a:prstGeom prst="rect">
            <a:avLst/>
          </a:prstGeom>
        </p:spPr>
      </p:pic>
      <p:sp>
        <p:nvSpPr>
          <p:cNvPr id="14" name="Rectangle 13">
            <a:extLst>
              <a:ext uri="{FF2B5EF4-FFF2-40B4-BE49-F238E27FC236}">
                <a16:creationId xmlns:a16="http://schemas.microsoft.com/office/drawing/2014/main" xmlns="" id="{27F8600E-CCBB-3648-941C-B98583C319F9}"/>
              </a:ext>
            </a:extLst>
          </p:cNvPr>
          <p:cNvSpPr/>
          <p:nvPr userDrawn="1"/>
        </p:nvSpPr>
        <p:spPr>
          <a:xfrm>
            <a:off x="10128448" y="6309320"/>
            <a:ext cx="1800200" cy="43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76619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range Blank - Logo bottom Right">
    <p:spTree>
      <p:nvGrpSpPr>
        <p:cNvPr id="1" name=""/>
        <p:cNvGrpSpPr/>
        <p:nvPr/>
      </p:nvGrpSpPr>
      <p:grpSpPr>
        <a:xfrm>
          <a:off x="0" y="0"/>
          <a:ext cx="0" cy="0"/>
          <a:chOff x="0" y="0"/>
          <a:chExt cx="0" cy="0"/>
        </a:xfrm>
      </p:grpSpPr>
      <p:sp>
        <p:nvSpPr>
          <p:cNvPr id="2" name="Title 1"/>
          <p:cNvSpPr>
            <a:spLocks noGrp="1"/>
          </p:cNvSpPr>
          <p:nvPr>
            <p:ph type="ctrTitle"/>
          </p:nvPr>
        </p:nvSpPr>
        <p:spPr>
          <a:xfrm>
            <a:off x="335361" y="274638"/>
            <a:ext cx="9601067" cy="563564"/>
          </a:xfrm>
        </p:spPr>
        <p:txBody>
          <a:bodyPr anchor="b"/>
          <a:lstStyle>
            <a:lvl1pPr>
              <a:defRPr>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40808B1-F63A-459A-967B-8DFF0485F571}"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838201"/>
            <a:ext cx="9601067" cy="533400"/>
          </a:xfrm>
        </p:spPr>
        <p:txBody>
          <a:bodyPr anchor="t">
            <a:normAutofit/>
          </a:bodyPr>
          <a:lstStyle>
            <a:lvl1pPr marL="0" indent="0" algn="l">
              <a:buNone/>
              <a:defRPr sz="1800" b="0">
                <a:solidFill>
                  <a:schemeClr val="bg1">
                    <a:lumMod val="6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0" y="1484784"/>
            <a:ext cx="11516853" cy="4752528"/>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4252289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range Title Bar -  Logo Top Right">
    <p:spTree>
      <p:nvGrpSpPr>
        <p:cNvPr id="1" name=""/>
        <p:cNvGrpSpPr/>
        <p:nvPr/>
      </p:nvGrpSpPr>
      <p:grpSpPr>
        <a:xfrm>
          <a:off x="0" y="0"/>
          <a:ext cx="0" cy="0"/>
          <a:chOff x="0" y="0"/>
          <a:chExt cx="0" cy="0"/>
        </a:xfrm>
      </p:grpSpPr>
      <p:sp>
        <p:nvSpPr>
          <p:cNvPr id="15" name="Rectangle 14"/>
          <p:cNvSpPr/>
          <p:nvPr userDrawn="1"/>
        </p:nvSpPr>
        <p:spPr>
          <a:xfrm>
            <a:off x="0" y="838201"/>
            <a:ext cx="12192000" cy="533400"/>
          </a:xfrm>
          <a:prstGeom prst="rect">
            <a:avLst/>
          </a:prstGeom>
          <a:solidFill>
            <a:srgbClr val="FF8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35361" y="274638"/>
            <a:ext cx="9601067" cy="563564"/>
          </a:xfrm>
        </p:spPr>
        <p:txBody>
          <a:bodyPr anchor="ctr">
            <a:normAutofit/>
          </a:bodyPr>
          <a:lstStyle>
            <a:lvl1pPr>
              <a:defRPr sz="2400">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302469-71F7-4EB7-9ADA-C10FEDD8CAC6}"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836712"/>
            <a:ext cx="9601067" cy="533400"/>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0" y="1484784"/>
            <a:ext cx="11516853" cy="4752528"/>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7506141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range Title Bar - Logo Bottom Right">
    <p:spTree>
      <p:nvGrpSpPr>
        <p:cNvPr id="1" name=""/>
        <p:cNvGrpSpPr/>
        <p:nvPr/>
      </p:nvGrpSpPr>
      <p:grpSpPr>
        <a:xfrm>
          <a:off x="0" y="0"/>
          <a:ext cx="0" cy="0"/>
          <a:chOff x="0" y="0"/>
          <a:chExt cx="0" cy="0"/>
        </a:xfrm>
      </p:grpSpPr>
      <p:sp>
        <p:nvSpPr>
          <p:cNvPr id="15" name="Rectangle 14"/>
          <p:cNvSpPr/>
          <p:nvPr userDrawn="1"/>
        </p:nvSpPr>
        <p:spPr>
          <a:xfrm>
            <a:off x="0" y="838201"/>
            <a:ext cx="12192000" cy="533400"/>
          </a:xfrm>
          <a:prstGeom prst="rect">
            <a:avLst/>
          </a:prstGeom>
          <a:solidFill>
            <a:srgbClr val="FF8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35361" y="274638"/>
            <a:ext cx="9601067" cy="563564"/>
          </a:xfrm>
        </p:spPr>
        <p:txBody>
          <a:bodyPr anchor="ctr">
            <a:normAutofit/>
          </a:bodyPr>
          <a:lstStyle>
            <a:lvl1pPr>
              <a:defRPr sz="2400">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C8B1D39-4CFA-4E27-9537-9D120A8CD547}"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836712"/>
            <a:ext cx="9601067" cy="533400"/>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0" y="1484784"/>
            <a:ext cx="11516853" cy="4752528"/>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31029518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range Half Horizontal">
    <p:spTree>
      <p:nvGrpSpPr>
        <p:cNvPr id="1" name=""/>
        <p:cNvGrpSpPr/>
        <p:nvPr/>
      </p:nvGrpSpPr>
      <p:grpSpPr>
        <a:xfrm>
          <a:off x="0" y="0"/>
          <a:ext cx="0" cy="0"/>
          <a:chOff x="0" y="0"/>
          <a:chExt cx="0" cy="0"/>
        </a:xfrm>
      </p:grpSpPr>
      <p:sp>
        <p:nvSpPr>
          <p:cNvPr id="12" name="Content Placeholder 2"/>
          <p:cNvSpPr>
            <a:spLocks noGrp="1"/>
          </p:cNvSpPr>
          <p:nvPr>
            <p:ph idx="14"/>
          </p:nvPr>
        </p:nvSpPr>
        <p:spPr>
          <a:xfrm>
            <a:off x="0" y="0"/>
            <a:ext cx="12192000" cy="3212976"/>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15" name="Rectangle 14"/>
          <p:cNvSpPr/>
          <p:nvPr userDrawn="1"/>
        </p:nvSpPr>
        <p:spPr>
          <a:xfrm>
            <a:off x="0" y="3212976"/>
            <a:ext cx="12192000" cy="3645024"/>
          </a:xfrm>
          <a:prstGeom prst="rect">
            <a:avLst/>
          </a:prstGeom>
          <a:solidFill>
            <a:srgbClr val="FF8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35361" y="3717032"/>
            <a:ext cx="9601067" cy="563564"/>
          </a:xfrm>
        </p:spPr>
        <p:txBody>
          <a:bodyPr anchor="ctr">
            <a:noAutofit/>
          </a:bodyPr>
          <a:lstStyle>
            <a:lvl1pPr>
              <a:defRPr sz="5000">
                <a:solidFill>
                  <a:schemeClr val="bg1"/>
                </a:solidFill>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p:nvPr>
        </p:nvSpPr>
        <p:spPr>
          <a:xfrm>
            <a:off x="335361" y="4279106"/>
            <a:ext cx="9601067" cy="533400"/>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3107268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range Half Vertic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462ED89-E857-F342-8101-D01552358E88}"/>
              </a:ext>
            </a:extLst>
          </p:cNvPr>
          <p:cNvSpPr/>
          <p:nvPr userDrawn="1"/>
        </p:nvSpPr>
        <p:spPr>
          <a:xfrm>
            <a:off x="10200456" y="6381328"/>
            <a:ext cx="1656184"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cs typeface="Arial" panose="020B0604020202020204" pitchFamily="34" charset="0"/>
            </a:endParaRPr>
          </a:p>
        </p:txBody>
      </p:sp>
      <p:sp>
        <p:nvSpPr>
          <p:cNvPr id="12" name="Content Placeholder 2"/>
          <p:cNvSpPr>
            <a:spLocks noGrp="1"/>
          </p:cNvSpPr>
          <p:nvPr>
            <p:ph idx="14"/>
          </p:nvPr>
        </p:nvSpPr>
        <p:spPr>
          <a:xfrm>
            <a:off x="6096000" y="0"/>
            <a:ext cx="6096000" cy="6858000"/>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15" name="Rectangle 14"/>
          <p:cNvSpPr/>
          <p:nvPr userDrawn="1"/>
        </p:nvSpPr>
        <p:spPr>
          <a:xfrm>
            <a:off x="0" y="0"/>
            <a:ext cx="6096000" cy="6858000"/>
          </a:xfrm>
          <a:prstGeom prst="rect">
            <a:avLst/>
          </a:prstGeom>
          <a:solidFill>
            <a:srgbClr val="FF8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35361" y="1124744"/>
            <a:ext cx="5256583" cy="563564"/>
          </a:xfrm>
        </p:spPr>
        <p:txBody>
          <a:bodyPr anchor="ctr">
            <a:noAutofit/>
          </a:bodyPr>
          <a:lstStyle>
            <a:lvl1pPr>
              <a:defRPr sz="5000">
                <a:solidFill>
                  <a:schemeClr val="bg1"/>
                </a:solidFill>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p:nvPr>
        </p:nvSpPr>
        <p:spPr>
          <a:xfrm>
            <a:off x="335361" y="1844824"/>
            <a:ext cx="5256583" cy="533400"/>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7" name="Rectangle 6">
            <a:extLst>
              <a:ext uri="{FF2B5EF4-FFF2-40B4-BE49-F238E27FC236}">
                <a16:creationId xmlns:a16="http://schemas.microsoft.com/office/drawing/2014/main" xmlns="" id="{27F8600E-CCBB-3648-941C-B98583C319F9}"/>
              </a:ext>
            </a:extLst>
          </p:cNvPr>
          <p:cNvSpPr/>
          <p:nvPr userDrawn="1"/>
        </p:nvSpPr>
        <p:spPr>
          <a:xfrm>
            <a:off x="10128448" y="6309320"/>
            <a:ext cx="1800200" cy="43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72211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range Title No Bar - Logo Bottom Right">
    <p:spTree>
      <p:nvGrpSpPr>
        <p:cNvPr id="1" name=""/>
        <p:cNvGrpSpPr/>
        <p:nvPr/>
      </p:nvGrpSpPr>
      <p:grpSpPr>
        <a:xfrm>
          <a:off x="0" y="0"/>
          <a:ext cx="0" cy="0"/>
          <a:chOff x="0" y="0"/>
          <a:chExt cx="0" cy="0"/>
        </a:xfrm>
      </p:grpSpPr>
      <p:sp>
        <p:nvSpPr>
          <p:cNvPr id="2" name="Title 1"/>
          <p:cNvSpPr>
            <a:spLocks noGrp="1"/>
          </p:cNvSpPr>
          <p:nvPr>
            <p:ph type="ctrTitle"/>
          </p:nvPr>
        </p:nvSpPr>
        <p:spPr>
          <a:xfrm>
            <a:off x="335361" y="274638"/>
            <a:ext cx="9601067" cy="563564"/>
          </a:xfrm>
        </p:spPr>
        <p:txBody>
          <a:bodyPr>
            <a:normAutofit/>
          </a:bodyPr>
          <a:lstStyle>
            <a:lvl1pPr>
              <a:defRPr sz="2400">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D57862B-7FA3-4EE4-8473-CF6C67EBCB39}"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838201"/>
            <a:ext cx="9601067" cy="533400"/>
          </a:xfrm>
        </p:spPr>
        <p:txBody>
          <a:bodyPr anchor="t">
            <a:normAutofit/>
          </a:bodyPr>
          <a:lstStyle>
            <a:lvl1pPr marL="0" indent="0" algn="l">
              <a:buNone/>
              <a:defRPr sz="1800" b="0">
                <a:solidFill>
                  <a:schemeClr val="bg1">
                    <a:lumMod val="6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0" y="1484784"/>
            <a:ext cx="11516853" cy="4752528"/>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783661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range Top Bar - Logo Bottom Right">
    <p:spTree>
      <p:nvGrpSpPr>
        <p:cNvPr id="1" name=""/>
        <p:cNvGrpSpPr/>
        <p:nvPr/>
      </p:nvGrpSpPr>
      <p:grpSpPr>
        <a:xfrm>
          <a:off x="0" y="0"/>
          <a:ext cx="0" cy="0"/>
          <a:chOff x="0" y="0"/>
          <a:chExt cx="0" cy="0"/>
        </a:xfrm>
      </p:grpSpPr>
      <p:sp>
        <p:nvSpPr>
          <p:cNvPr id="15" name="Rectangle 14"/>
          <p:cNvSpPr/>
          <p:nvPr userDrawn="1"/>
        </p:nvSpPr>
        <p:spPr>
          <a:xfrm>
            <a:off x="0" y="0"/>
            <a:ext cx="12192000" cy="506016"/>
          </a:xfrm>
          <a:prstGeom prst="rect">
            <a:avLst/>
          </a:prstGeom>
          <a:solidFill>
            <a:srgbClr val="FF8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72AAFC7-B302-4CCF-9558-8AB367440633}"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27384"/>
            <a:ext cx="9601067" cy="506016"/>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1" y="620688"/>
            <a:ext cx="11617291" cy="5904656"/>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2" name="Title 1"/>
          <p:cNvSpPr>
            <a:spLocks noGrp="1"/>
          </p:cNvSpPr>
          <p:nvPr>
            <p:ph type="title"/>
          </p:nvPr>
        </p:nvSpPr>
        <p:spPr>
          <a:xfrm>
            <a:off x="335360" y="5961487"/>
            <a:ext cx="9601067" cy="563563"/>
          </a:xfrm>
        </p:spPr>
        <p:txBody>
          <a:bodyPr>
            <a:normAutofit/>
          </a:bodyPr>
          <a:lstStyle>
            <a:lvl1pPr algn="l">
              <a:defRPr sz="120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1792919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range Title with Formal Logo">
    <p:spTree>
      <p:nvGrpSpPr>
        <p:cNvPr id="1" name=""/>
        <p:cNvGrpSpPr/>
        <p:nvPr/>
      </p:nvGrpSpPr>
      <p:grpSpPr>
        <a:xfrm>
          <a:off x="0" y="0"/>
          <a:ext cx="0" cy="0"/>
          <a:chOff x="0" y="0"/>
          <a:chExt cx="0" cy="0"/>
        </a:xfrm>
      </p:grpSpPr>
      <p:sp>
        <p:nvSpPr>
          <p:cNvPr id="9" name="Rectangle 8"/>
          <p:cNvSpPr/>
          <p:nvPr userDrawn="1"/>
        </p:nvSpPr>
        <p:spPr>
          <a:xfrm>
            <a:off x="0" y="2348880"/>
            <a:ext cx="12192000" cy="4509120"/>
          </a:xfrm>
          <a:prstGeom prst="rect">
            <a:avLst/>
          </a:prstGeom>
          <a:solidFill>
            <a:srgbClr val="FF8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51384" y="2348883"/>
            <a:ext cx="10363200" cy="1362075"/>
          </a:xfrm>
        </p:spPr>
        <p:txBody>
          <a:bodyPr anchor="b">
            <a:noAutofit/>
          </a:bodyPr>
          <a:lstStyle>
            <a:lvl1pPr algn="l">
              <a:lnSpc>
                <a:spcPts val="4800"/>
              </a:lnSpc>
              <a:defRPr sz="4800" b="0" cap="all">
                <a:solidFill>
                  <a:schemeClr val="bg1"/>
                </a:solidFill>
                <a:effectLst/>
                <a:latin typeface="Arial" panose="020B0604020202020204" pitchFamily="34" charset="0"/>
                <a:cs typeface="Arial" panose="020B0604020202020204" pitchFamily="34" charset="0"/>
              </a:defRPr>
            </a:lvl1pPr>
          </a:lstStyle>
          <a:p>
            <a:endParaRPr lang="en-US" dirty="0"/>
          </a:p>
        </p:txBody>
      </p:sp>
      <p:sp>
        <p:nvSpPr>
          <p:cNvPr id="3" name="Text Placeholder 2"/>
          <p:cNvSpPr>
            <a:spLocks noGrp="1"/>
          </p:cNvSpPr>
          <p:nvPr>
            <p:ph type="body" idx="1"/>
          </p:nvPr>
        </p:nvSpPr>
        <p:spPr>
          <a:xfrm>
            <a:off x="551384" y="3717032"/>
            <a:ext cx="10369152" cy="1008112"/>
          </a:xfrm>
        </p:spPr>
        <p:txBody>
          <a:bodyPr anchor="t">
            <a:normAutofit/>
          </a:bodyPr>
          <a:lstStyle>
            <a:lvl1pPr marL="0" indent="0">
              <a:buNone/>
              <a:defRPr sz="2400" b="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16" name="Date Placeholder 15"/>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6ED6557-8EC6-45FC-B359-5D206E9600ED}" type="datetime1">
              <a:rPr lang="en-US" smtClean="0"/>
              <a:pPr/>
              <a:t>5/29/2019</a:t>
            </a:fld>
            <a:endParaRPr lang="en-US" dirty="0"/>
          </a:p>
        </p:txBody>
      </p:sp>
      <p:sp>
        <p:nvSpPr>
          <p:cNvPr id="17" name="Footer Placeholder 16"/>
          <p:cNvSpPr>
            <a:spLocks noGrp="1"/>
          </p:cNvSpPr>
          <p:nvPr>
            <p:ph type="ftr"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19" name="Slide Number Placeholder 18"/>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35357" y="5756569"/>
            <a:ext cx="2933251" cy="65215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792" y="722376"/>
            <a:ext cx="4232058" cy="1024128"/>
          </a:xfrm>
          <a:prstGeom prst="rect">
            <a:avLst/>
          </a:prstGeom>
        </p:spPr>
      </p:pic>
    </p:spTree>
    <p:extLst>
      <p:ext uri="{BB962C8B-B14F-4D97-AF65-F5344CB8AC3E}">
        <p14:creationId xmlns:p14="http://schemas.microsoft.com/office/powerpoint/2010/main" val="649042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nk Half Vertical">
    <p:spTree>
      <p:nvGrpSpPr>
        <p:cNvPr id="1" name=""/>
        <p:cNvGrpSpPr/>
        <p:nvPr/>
      </p:nvGrpSpPr>
      <p:grpSpPr>
        <a:xfrm>
          <a:off x="0" y="0"/>
          <a:ext cx="0" cy="0"/>
          <a:chOff x="0" y="0"/>
          <a:chExt cx="0" cy="0"/>
        </a:xfrm>
      </p:grpSpPr>
      <p:sp>
        <p:nvSpPr>
          <p:cNvPr id="12" name="Content Placeholder 2"/>
          <p:cNvSpPr>
            <a:spLocks noGrp="1"/>
          </p:cNvSpPr>
          <p:nvPr>
            <p:ph idx="14"/>
          </p:nvPr>
        </p:nvSpPr>
        <p:spPr>
          <a:xfrm>
            <a:off x="6096000" y="0"/>
            <a:ext cx="6096000" cy="6858000"/>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15" name="Rectangle 14"/>
          <p:cNvSpPr/>
          <p:nvPr userDrawn="1"/>
        </p:nvSpPr>
        <p:spPr>
          <a:xfrm>
            <a:off x="0" y="0"/>
            <a:ext cx="6096000" cy="6858000"/>
          </a:xfrm>
          <a:prstGeom prst="rect">
            <a:avLst/>
          </a:prstGeom>
          <a:solidFill>
            <a:srgbClr val="ED0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35361" y="1124744"/>
            <a:ext cx="5256583" cy="563564"/>
          </a:xfrm>
        </p:spPr>
        <p:txBody>
          <a:bodyPr anchor="ctr">
            <a:noAutofit/>
          </a:bodyPr>
          <a:lstStyle>
            <a:lvl1pPr>
              <a:defRPr sz="5000">
                <a:solidFill>
                  <a:schemeClr val="bg1"/>
                </a:solidFill>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p:nvPr>
        </p:nvSpPr>
        <p:spPr>
          <a:xfrm>
            <a:off x="335361" y="1844824"/>
            <a:ext cx="5256583" cy="533400"/>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32504371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range Title with HWIC">
    <p:spTree>
      <p:nvGrpSpPr>
        <p:cNvPr id="1" name=""/>
        <p:cNvGrpSpPr/>
        <p:nvPr/>
      </p:nvGrpSpPr>
      <p:grpSpPr>
        <a:xfrm>
          <a:off x="0" y="0"/>
          <a:ext cx="0" cy="0"/>
          <a:chOff x="0" y="0"/>
          <a:chExt cx="0" cy="0"/>
        </a:xfrm>
      </p:grpSpPr>
      <p:sp>
        <p:nvSpPr>
          <p:cNvPr id="9" name="Rectangle 8"/>
          <p:cNvSpPr/>
          <p:nvPr userDrawn="1"/>
        </p:nvSpPr>
        <p:spPr>
          <a:xfrm>
            <a:off x="0" y="2348880"/>
            <a:ext cx="12192000" cy="4509120"/>
          </a:xfrm>
          <a:prstGeom prst="rect">
            <a:avLst/>
          </a:prstGeom>
          <a:solidFill>
            <a:srgbClr val="FF8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51384" y="2348883"/>
            <a:ext cx="10363200" cy="1362075"/>
          </a:xfrm>
        </p:spPr>
        <p:txBody>
          <a:bodyPr anchor="b">
            <a:noAutofit/>
          </a:bodyPr>
          <a:lstStyle>
            <a:lvl1pPr algn="l">
              <a:lnSpc>
                <a:spcPts val="4800"/>
              </a:lnSpc>
              <a:defRPr sz="4800" b="0" cap="none">
                <a:solidFill>
                  <a:schemeClr val="bg1"/>
                </a:solidFill>
                <a:effectLst/>
                <a:latin typeface="Arial" panose="020B0604020202020204" pitchFamily="34" charset="0"/>
                <a:cs typeface="Arial" panose="020B0604020202020204" pitchFamily="34" charset="0"/>
              </a:defRPr>
            </a:lvl1pPr>
          </a:lstStyle>
          <a:p>
            <a:endParaRPr lang="en-US" dirty="0"/>
          </a:p>
        </p:txBody>
      </p:sp>
      <p:sp>
        <p:nvSpPr>
          <p:cNvPr id="3" name="Text Placeholder 2"/>
          <p:cNvSpPr>
            <a:spLocks noGrp="1"/>
          </p:cNvSpPr>
          <p:nvPr>
            <p:ph type="body" idx="1"/>
          </p:nvPr>
        </p:nvSpPr>
        <p:spPr>
          <a:xfrm>
            <a:off x="551384" y="3717032"/>
            <a:ext cx="10369152" cy="1008112"/>
          </a:xfrm>
        </p:spPr>
        <p:txBody>
          <a:bodyPr anchor="t">
            <a:normAutofit/>
          </a:bodyPr>
          <a:lstStyle>
            <a:lvl1pPr marL="0" indent="0">
              <a:buNone/>
              <a:defRPr sz="2400" b="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16" name="Date Placeholder 15"/>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6ED6557-8EC6-45FC-B359-5D206E9600ED}" type="datetime1">
              <a:rPr lang="en-US" smtClean="0"/>
              <a:pPr/>
              <a:t>5/29/2019</a:t>
            </a:fld>
            <a:endParaRPr lang="en-US" dirty="0"/>
          </a:p>
        </p:txBody>
      </p:sp>
      <p:sp>
        <p:nvSpPr>
          <p:cNvPr id="17" name="Footer Placeholder 16"/>
          <p:cNvSpPr>
            <a:spLocks noGrp="1"/>
          </p:cNvSpPr>
          <p:nvPr>
            <p:ph type="ftr"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19" name="Slide Number Placeholder 18"/>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pic>
        <p:nvPicPr>
          <p:cNvPr id="5" name="Picture 4">
            <a:extLst>
              <a:ext uri="{FF2B5EF4-FFF2-40B4-BE49-F238E27FC236}">
                <a16:creationId xmlns:a16="http://schemas.microsoft.com/office/drawing/2014/main" xmlns="" id="{37DDFF89-8F57-AE40-A965-8A5344176B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6876" y="4581128"/>
            <a:ext cx="2938408" cy="217882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792" y="722376"/>
            <a:ext cx="4232058" cy="1024128"/>
          </a:xfrm>
          <a:prstGeom prst="rect">
            <a:avLst/>
          </a:prstGeom>
        </p:spPr>
      </p:pic>
    </p:spTree>
    <p:extLst>
      <p:ext uri="{BB962C8B-B14F-4D97-AF65-F5344CB8AC3E}">
        <p14:creationId xmlns:p14="http://schemas.microsoft.com/office/powerpoint/2010/main" val="27244355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range Title Blank with Formal logo">
    <p:spTree>
      <p:nvGrpSpPr>
        <p:cNvPr id="1" name=""/>
        <p:cNvGrpSpPr/>
        <p:nvPr/>
      </p:nvGrpSpPr>
      <p:grpSpPr>
        <a:xfrm>
          <a:off x="0" y="0"/>
          <a:ext cx="0" cy="0"/>
          <a:chOff x="0" y="0"/>
          <a:chExt cx="0" cy="0"/>
        </a:xfrm>
      </p:grpSpPr>
      <p:sp>
        <p:nvSpPr>
          <p:cNvPr id="2" name="Title 1"/>
          <p:cNvSpPr>
            <a:spLocks noGrp="1"/>
          </p:cNvSpPr>
          <p:nvPr>
            <p:ph type="title"/>
          </p:nvPr>
        </p:nvSpPr>
        <p:spPr>
          <a:xfrm>
            <a:off x="551384" y="1916832"/>
            <a:ext cx="10363200" cy="2592288"/>
          </a:xfrm>
        </p:spPr>
        <p:txBody>
          <a:bodyPr anchor="ctr">
            <a:noAutofit/>
          </a:bodyPr>
          <a:lstStyle>
            <a:lvl1pPr algn="l">
              <a:lnSpc>
                <a:spcPts val="4800"/>
              </a:lnSpc>
              <a:defRPr sz="4800" b="0" cap="all">
                <a:solidFill>
                  <a:srgbClr val="FF8C3F"/>
                </a:solidFill>
                <a:effectLst/>
                <a:latin typeface="Arial" panose="020B0604020202020204" pitchFamily="34" charset="0"/>
                <a:cs typeface="Arial" panose="020B0604020202020204" pitchFamily="34" charset="0"/>
              </a:defRPr>
            </a:lvl1pPr>
          </a:lstStyle>
          <a:p>
            <a:endParaRPr lang="en-US" dirty="0"/>
          </a:p>
        </p:txBody>
      </p:sp>
      <p:sp>
        <p:nvSpPr>
          <p:cNvPr id="16" name="Date Placeholder 15"/>
          <p:cNvSpPr>
            <a:spLocks noGrp="1"/>
          </p:cNvSpPr>
          <p:nvPr>
            <p:ph type="dt" sz="half" idx="10"/>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B0FB82FD-5AD9-4A54-BFB2-DA41CA3BE211}" type="datetime1">
              <a:rPr lang="en-US" smtClean="0"/>
              <a:pPr/>
              <a:t>5/29/2019</a:t>
            </a:fld>
            <a:endParaRPr lang="en-US" dirty="0"/>
          </a:p>
        </p:txBody>
      </p:sp>
      <p:sp>
        <p:nvSpPr>
          <p:cNvPr id="17" name="Footer Placeholder 16"/>
          <p:cNvSpPr>
            <a:spLocks noGrp="1"/>
          </p:cNvSpPr>
          <p:nvPr>
            <p:ph type="ftr" sz="quarter" idx="11"/>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19" name="Slide Number Placeholder 18"/>
          <p:cNvSpPr>
            <a:spLocks noGrp="1"/>
          </p:cNvSpPr>
          <p:nvPr>
            <p:ph type="sldNum" sz="quarter" idx="12"/>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11" name="Text Placeholder 2"/>
          <p:cNvSpPr>
            <a:spLocks noGrp="1"/>
          </p:cNvSpPr>
          <p:nvPr>
            <p:ph type="body" idx="1"/>
          </p:nvPr>
        </p:nvSpPr>
        <p:spPr>
          <a:xfrm>
            <a:off x="551384" y="3506986"/>
            <a:ext cx="10369152" cy="1002134"/>
          </a:xfrm>
        </p:spPr>
        <p:txBody>
          <a:bodyPr anchor="t">
            <a:normAutofit/>
          </a:bodyPr>
          <a:lstStyle>
            <a:lvl1pPr marL="0" indent="0">
              <a:buNone/>
              <a:defRPr sz="2400" b="0">
                <a:solidFill>
                  <a:srgbClr val="FF8C3F"/>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9" name="Rectangle 8">
            <a:extLst>
              <a:ext uri="{FF2B5EF4-FFF2-40B4-BE49-F238E27FC236}">
                <a16:creationId xmlns:a16="http://schemas.microsoft.com/office/drawing/2014/main" xmlns="" id="{27F8600E-CCBB-3648-941C-B98583C319F9}"/>
              </a:ext>
            </a:extLst>
          </p:cNvPr>
          <p:cNvSpPr/>
          <p:nvPr userDrawn="1"/>
        </p:nvSpPr>
        <p:spPr>
          <a:xfrm>
            <a:off x="10128448" y="6309320"/>
            <a:ext cx="1800200" cy="43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xmlns="" id="{38224D8D-2F80-A749-B4F2-C1D5D40C54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6409" y="5651500"/>
            <a:ext cx="2842199" cy="75721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792" y="722376"/>
            <a:ext cx="4232058" cy="1024128"/>
          </a:xfrm>
          <a:prstGeom prst="rect">
            <a:avLst/>
          </a:prstGeom>
        </p:spPr>
      </p:pic>
    </p:spTree>
    <p:extLst>
      <p:ext uri="{BB962C8B-B14F-4D97-AF65-F5344CB8AC3E}">
        <p14:creationId xmlns:p14="http://schemas.microsoft.com/office/powerpoint/2010/main" val="29681889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ey Blank - Logo Top Right">
    <p:spTree>
      <p:nvGrpSpPr>
        <p:cNvPr id="1" name=""/>
        <p:cNvGrpSpPr/>
        <p:nvPr/>
      </p:nvGrpSpPr>
      <p:grpSpPr>
        <a:xfrm>
          <a:off x="0" y="0"/>
          <a:ext cx="0" cy="0"/>
          <a:chOff x="0" y="0"/>
          <a:chExt cx="0" cy="0"/>
        </a:xfrm>
      </p:grpSpPr>
      <p:sp>
        <p:nvSpPr>
          <p:cNvPr id="2" name="Title 1"/>
          <p:cNvSpPr>
            <a:spLocks noGrp="1"/>
          </p:cNvSpPr>
          <p:nvPr>
            <p:ph type="ctrTitle"/>
          </p:nvPr>
        </p:nvSpPr>
        <p:spPr>
          <a:xfrm>
            <a:off x="335361" y="274638"/>
            <a:ext cx="9601067" cy="563564"/>
          </a:xfrm>
        </p:spPr>
        <p:txBody>
          <a:bodyPr anchor="b"/>
          <a:lstStyle>
            <a:lvl1pPr>
              <a:defRPr>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40808B1-F63A-459A-967B-8DFF0485F571}"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838201"/>
            <a:ext cx="9601067" cy="533400"/>
          </a:xfrm>
        </p:spPr>
        <p:txBody>
          <a:bodyPr anchor="t">
            <a:normAutofit/>
          </a:bodyPr>
          <a:lstStyle>
            <a:lvl1pPr marL="0" indent="0" algn="l">
              <a:buNone/>
              <a:defRPr sz="1800" b="0">
                <a:solidFill>
                  <a:schemeClr val="bg1">
                    <a:lumMod val="6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0" y="1484784"/>
            <a:ext cx="11516853" cy="4752528"/>
          </a:xfrm>
        </p:spPr>
        <p:txBody>
          <a:bodyPr/>
          <a:lstStyle>
            <a:lvl1pPr>
              <a:defRPr>
                <a:latin typeface="Arial" panose="020B0604020202020204" pitchFamily="34" charset="0"/>
                <a:cs typeface="Arial" panose="020B0604020202020204" pitchFamily="34" charset="0"/>
              </a:defRPr>
            </a:lvl1pPr>
          </a:lstStyle>
          <a:p>
            <a:pPr lvl="0"/>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3264" y="338328"/>
            <a:ext cx="1775953" cy="429768"/>
          </a:xfrm>
          <a:prstGeom prst="rect">
            <a:avLst/>
          </a:prstGeom>
        </p:spPr>
      </p:pic>
    </p:spTree>
    <p:extLst>
      <p:ext uri="{BB962C8B-B14F-4D97-AF65-F5344CB8AC3E}">
        <p14:creationId xmlns:p14="http://schemas.microsoft.com/office/powerpoint/2010/main" val="7233545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ey Title Bar - Logo Top Right">
    <p:spTree>
      <p:nvGrpSpPr>
        <p:cNvPr id="1" name=""/>
        <p:cNvGrpSpPr/>
        <p:nvPr/>
      </p:nvGrpSpPr>
      <p:grpSpPr>
        <a:xfrm>
          <a:off x="0" y="0"/>
          <a:ext cx="0" cy="0"/>
          <a:chOff x="0" y="0"/>
          <a:chExt cx="0" cy="0"/>
        </a:xfrm>
      </p:grpSpPr>
      <p:sp>
        <p:nvSpPr>
          <p:cNvPr id="15" name="Rectangle 14"/>
          <p:cNvSpPr/>
          <p:nvPr userDrawn="1"/>
        </p:nvSpPr>
        <p:spPr>
          <a:xfrm>
            <a:off x="0" y="838201"/>
            <a:ext cx="12192000" cy="533400"/>
          </a:xfrm>
          <a:prstGeom prst="rect">
            <a:avLst/>
          </a:prstGeom>
          <a:solidFill>
            <a:srgbClr val="7C9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35361" y="274638"/>
            <a:ext cx="9601067" cy="563564"/>
          </a:xfrm>
        </p:spPr>
        <p:txBody>
          <a:bodyPr anchor="ctr">
            <a:normAutofit/>
          </a:bodyPr>
          <a:lstStyle>
            <a:lvl1pPr>
              <a:defRPr sz="2400">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302469-71F7-4EB7-9ADA-C10FEDD8CAC6}"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836712"/>
            <a:ext cx="9601067" cy="533400"/>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0" y="1484784"/>
            <a:ext cx="11516853" cy="4752528"/>
          </a:xfrm>
        </p:spPr>
        <p:txBody>
          <a:bodyPr/>
          <a:lstStyle>
            <a:lvl1pPr>
              <a:defRPr>
                <a:latin typeface="Arial" panose="020B0604020202020204" pitchFamily="34" charset="0"/>
                <a:cs typeface="Arial" panose="020B0604020202020204" pitchFamily="34" charset="0"/>
              </a:defRPr>
            </a:lvl1pPr>
          </a:lstStyle>
          <a:p>
            <a:pPr lvl="0"/>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3264" y="338328"/>
            <a:ext cx="1775953" cy="429768"/>
          </a:xfrm>
          <a:prstGeom prst="rect">
            <a:avLst/>
          </a:prstGeom>
        </p:spPr>
      </p:pic>
    </p:spTree>
    <p:extLst>
      <p:ext uri="{BB962C8B-B14F-4D97-AF65-F5344CB8AC3E}">
        <p14:creationId xmlns:p14="http://schemas.microsoft.com/office/powerpoint/2010/main" val="11029365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ey Title Bar - Logo Bottom Right">
    <p:spTree>
      <p:nvGrpSpPr>
        <p:cNvPr id="1" name=""/>
        <p:cNvGrpSpPr/>
        <p:nvPr/>
      </p:nvGrpSpPr>
      <p:grpSpPr>
        <a:xfrm>
          <a:off x="0" y="0"/>
          <a:ext cx="0" cy="0"/>
          <a:chOff x="0" y="0"/>
          <a:chExt cx="0" cy="0"/>
        </a:xfrm>
      </p:grpSpPr>
      <p:sp>
        <p:nvSpPr>
          <p:cNvPr id="15" name="Rectangle 14"/>
          <p:cNvSpPr/>
          <p:nvPr userDrawn="1"/>
        </p:nvSpPr>
        <p:spPr>
          <a:xfrm>
            <a:off x="0" y="838201"/>
            <a:ext cx="12192000" cy="533400"/>
          </a:xfrm>
          <a:prstGeom prst="rect">
            <a:avLst/>
          </a:prstGeom>
          <a:solidFill>
            <a:srgbClr val="7C9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35361" y="274638"/>
            <a:ext cx="9601067" cy="563564"/>
          </a:xfrm>
        </p:spPr>
        <p:txBody>
          <a:bodyPr anchor="ctr">
            <a:normAutofit/>
          </a:bodyPr>
          <a:lstStyle>
            <a:lvl1pPr>
              <a:defRPr sz="2400">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C8B1D39-4CFA-4E27-9537-9D120A8CD547}"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836712"/>
            <a:ext cx="9601067" cy="533400"/>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0" y="1484784"/>
            <a:ext cx="11516853" cy="4752528"/>
          </a:xfrm>
        </p:spPr>
        <p:txBody>
          <a:bodyPr/>
          <a:lstStyle>
            <a:lvl1pPr>
              <a:defRPr>
                <a:latin typeface="Arial" panose="020B0604020202020204" pitchFamily="34" charset="0"/>
                <a:cs typeface="Arial" panose="020B0604020202020204" pitchFamily="34" charset="0"/>
              </a:defRPr>
            </a:lvl1pPr>
          </a:lstStyle>
          <a:p>
            <a:pPr lvl="0"/>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8440" y="6345936"/>
            <a:ext cx="1473663" cy="356616"/>
          </a:xfrm>
          <a:prstGeom prst="rect">
            <a:avLst/>
          </a:prstGeom>
        </p:spPr>
      </p:pic>
    </p:spTree>
    <p:extLst>
      <p:ext uri="{BB962C8B-B14F-4D97-AF65-F5344CB8AC3E}">
        <p14:creationId xmlns:p14="http://schemas.microsoft.com/office/powerpoint/2010/main" val="42764142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ey Half Horizontal">
    <p:spTree>
      <p:nvGrpSpPr>
        <p:cNvPr id="1" name=""/>
        <p:cNvGrpSpPr/>
        <p:nvPr/>
      </p:nvGrpSpPr>
      <p:grpSpPr>
        <a:xfrm>
          <a:off x="0" y="0"/>
          <a:ext cx="0" cy="0"/>
          <a:chOff x="0" y="0"/>
          <a:chExt cx="0" cy="0"/>
        </a:xfrm>
      </p:grpSpPr>
      <p:sp>
        <p:nvSpPr>
          <p:cNvPr id="12" name="Content Placeholder 2"/>
          <p:cNvSpPr>
            <a:spLocks noGrp="1"/>
          </p:cNvSpPr>
          <p:nvPr>
            <p:ph idx="14"/>
          </p:nvPr>
        </p:nvSpPr>
        <p:spPr>
          <a:xfrm>
            <a:off x="0" y="0"/>
            <a:ext cx="12192000" cy="3212976"/>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15" name="Rectangle 14"/>
          <p:cNvSpPr/>
          <p:nvPr userDrawn="1"/>
        </p:nvSpPr>
        <p:spPr>
          <a:xfrm>
            <a:off x="0" y="3212976"/>
            <a:ext cx="12192000" cy="3645024"/>
          </a:xfrm>
          <a:prstGeom prst="rect">
            <a:avLst/>
          </a:prstGeom>
          <a:solidFill>
            <a:srgbClr val="7C9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35361" y="3717032"/>
            <a:ext cx="9601067" cy="563564"/>
          </a:xfrm>
        </p:spPr>
        <p:txBody>
          <a:bodyPr anchor="ctr">
            <a:noAutofit/>
          </a:bodyPr>
          <a:lstStyle>
            <a:lvl1pPr>
              <a:defRPr sz="5000">
                <a:solidFill>
                  <a:schemeClr val="bg1"/>
                </a:solidFill>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p:nvPr>
        </p:nvSpPr>
        <p:spPr>
          <a:xfrm>
            <a:off x="335361" y="4279106"/>
            <a:ext cx="9601067" cy="533400"/>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40220158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ey Half Vertic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462ED89-E857-F342-8101-D01552358E88}"/>
              </a:ext>
            </a:extLst>
          </p:cNvPr>
          <p:cNvSpPr/>
          <p:nvPr userDrawn="1"/>
        </p:nvSpPr>
        <p:spPr>
          <a:xfrm>
            <a:off x="10200456" y="6381328"/>
            <a:ext cx="1656184"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cs typeface="Arial" panose="020B0604020202020204" pitchFamily="34" charset="0"/>
            </a:endParaRPr>
          </a:p>
        </p:txBody>
      </p:sp>
      <p:sp>
        <p:nvSpPr>
          <p:cNvPr id="12" name="Content Placeholder 2"/>
          <p:cNvSpPr>
            <a:spLocks noGrp="1"/>
          </p:cNvSpPr>
          <p:nvPr>
            <p:ph idx="14"/>
          </p:nvPr>
        </p:nvSpPr>
        <p:spPr>
          <a:xfrm>
            <a:off x="6096000" y="0"/>
            <a:ext cx="6096000" cy="6858000"/>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15" name="Rectangle 14"/>
          <p:cNvSpPr/>
          <p:nvPr userDrawn="1"/>
        </p:nvSpPr>
        <p:spPr>
          <a:xfrm>
            <a:off x="0" y="0"/>
            <a:ext cx="6096000" cy="6858000"/>
          </a:xfrm>
          <a:prstGeom prst="rect">
            <a:avLst/>
          </a:prstGeom>
          <a:solidFill>
            <a:srgbClr val="7C9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35361" y="1124744"/>
            <a:ext cx="5256583" cy="563564"/>
          </a:xfrm>
        </p:spPr>
        <p:txBody>
          <a:bodyPr anchor="ctr">
            <a:noAutofit/>
          </a:bodyPr>
          <a:lstStyle>
            <a:lvl1pPr>
              <a:defRPr sz="5000">
                <a:solidFill>
                  <a:schemeClr val="bg1"/>
                </a:solidFill>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p:nvPr>
        </p:nvSpPr>
        <p:spPr>
          <a:xfrm>
            <a:off x="335361" y="1844824"/>
            <a:ext cx="5256583" cy="533400"/>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4274905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ety Title No Bar - Logo Bottom Right">
    <p:spTree>
      <p:nvGrpSpPr>
        <p:cNvPr id="1" name=""/>
        <p:cNvGrpSpPr/>
        <p:nvPr/>
      </p:nvGrpSpPr>
      <p:grpSpPr>
        <a:xfrm>
          <a:off x="0" y="0"/>
          <a:ext cx="0" cy="0"/>
          <a:chOff x="0" y="0"/>
          <a:chExt cx="0" cy="0"/>
        </a:xfrm>
      </p:grpSpPr>
      <p:sp>
        <p:nvSpPr>
          <p:cNvPr id="2" name="Title 1"/>
          <p:cNvSpPr>
            <a:spLocks noGrp="1"/>
          </p:cNvSpPr>
          <p:nvPr>
            <p:ph type="ctrTitle"/>
          </p:nvPr>
        </p:nvSpPr>
        <p:spPr>
          <a:xfrm>
            <a:off x="335361" y="274638"/>
            <a:ext cx="9601067" cy="563564"/>
          </a:xfrm>
        </p:spPr>
        <p:txBody>
          <a:bodyPr>
            <a:normAutofit/>
          </a:bodyPr>
          <a:lstStyle>
            <a:lvl1pPr>
              <a:defRPr sz="2400">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D57862B-7FA3-4EE4-8473-CF6C67EBCB39}"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838201"/>
            <a:ext cx="9601067" cy="533400"/>
          </a:xfrm>
        </p:spPr>
        <p:txBody>
          <a:bodyPr anchor="t">
            <a:normAutofit/>
          </a:bodyPr>
          <a:lstStyle>
            <a:lvl1pPr marL="0" indent="0" algn="l">
              <a:buNone/>
              <a:defRPr sz="1800" b="0">
                <a:solidFill>
                  <a:schemeClr val="bg1">
                    <a:lumMod val="6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0" y="1484784"/>
            <a:ext cx="11516853" cy="4752528"/>
          </a:xfrm>
        </p:spPr>
        <p:txBody>
          <a:bodyPr/>
          <a:lstStyle>
            <a:lvl1pPr>
              <a:defRPr>
                <a:latin typeface="Arial" panose="020B0604020202020204" pitchFamily="34" charset="0"/>
                <a:cs typeface="Arial" panose="020B0604020202020204" pitchFamily="34" charset="0"/>
              </a:defRPr>
            </a:lvl1pPr>
          </a:lstStyle>
          <a:p>
            <a:pPr lvl="0"/>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8440" y="6345936"/>
            <a:ext cx="1473663" cy="356616"/>
          </a:xfrm>
          <a:prstGeom prst="rect">
            <a:avLst/>
          </a:prstGeom>
        </p:spPr>
      </p:pic>
    </p:spTree>
    <p:extLst>
      <p:ext uri="{BB962C8B-B14F-4D97-AF65-F5344CB8AC3E}">
        <p14:creationId xmlns:p14="http://schemas.microsoft.com/office/powerpoint/2010/main" val="18764816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ey Top Bar - Logo Bottom Right">
    <p:spTree>
      <p:nvGrpSpPr>
        <p:cNvPr id="1" name=""/>
        <p:cNvGrpSpPr/>
        <p:nvPr/>
      </p:nvGrpSpPr>
      <p:grpSpPr>
        <a:xfrm>
          <a:off x="0" y="0"/>
          <a:ext cx="0" cy="0"/>
          <a:chOff x="0" y="0"/>
          <a:chExt cx="0" cy="0"/>
        </a:xfrm>
      </p:grpSpPr>
      <p:sp>
        <p:nvSpPr>
          <p:cNvPr id="15" name="Rectangle 14"/>
          <p:cNvSpPr/>
          <p:nvPr userDrawn="1"/>
        </p:nvSpPr>
        <p:spPr>
          <a:xfrm>
            <a:off x="0" y="0"/>
            <a:ext cx="12192000" cy="506016"/>
          </a:xfrm>
          <a:prstGeom prst="rect">
            <a:avLst/>
          </a:prstGeom>
          <a:solidFill>
            <a:srgbClr val="7C9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72AAFC7-B302-4CCF-9558-8AB367440633}"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27384"/>
            <a:ext cx="9601067" cy="506016"/>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1" y="620688"/>
            <a:ext cx="11617291" cy="5904656"/>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2" name="Title 1"/>
          <p:cNvSpPr>
            <a:spLocks noGrp="1"/>
          </p:cNvSpPr>
          <p:nvPr>
            <p:ph type="title"/>
          </p:nvPr>
        </p:nvSpPr>
        <p:spPr>
          <a:xfrm>
            <a:off x="335360" y="5961487"/>
            <a:ext cx="9601067" cy="563563"/>
          </a:xfrm>
        </p:spPr>
        <p:txBody>
          <a:bodyPr>
            <a:normAutofit/>
          </a:bodyPr>
          <a:lstStyle>
            <a:lvl1pPr algn="l">
              <a:defRPr sz="1200">
                <a:latin typeface="Arial" panose="020B0604020202020204" pitchFamily="34" charset="0"/>
                <a:cs typeface="Arial" panose="020B0604020202020204" pitchFamily="34" charset="0"/>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8440" y="6345936"/>
            <a:ext cx="1473663" cy="356616"/>
          </a:xfrm>
          <a:prstGeom prst="rect">
            <a:avLst/>
          </a:prstGeom>
        </p:spPr>
      </p:pic>
    </p:spTree>
    <p:extLst>
      <p:ext uri="{BB962C8B-B14F-4D97-AF65-F5344CB8AC3E}">
        <p14:creationId xmlns:p14="http://schemas.microsoft.com/office/powerpoint/2010/main" val="23295595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rey Title with Formal Logo">
    <p:spTree>
      <p:nvGrpSpPr>
        <p:cNvPr id="1" name=""/>
        <p:cNvGrpSpPr/>
        <p:nvPr/>
      </p:nvGrpSpPr>
      <p:grpSpPr>
        <a:xfrm>
          <a:off x="0" y="0"/>
          <a:ext cx="0" cy="0"/>
          <a:chOff x="0" y="0"/>
          <a:chExt cx="0" cy="0"/>
        </a:xfrm>
      </p:grpSpPr>
      <p:sp>
        <p:nvSpPr>
          <p:cNvPr id="9" name="Rectangle 8"/>
          <p:cNvSpPr/>
          <p:nvPr userDrawn="1"/>
        </p:nvSpPr>
        <p:spPr>
          <a:xfrm>
            <a:off x="0" y="2348880"/>
            <a:ext cx="12192000" cy="4509120"/>
          </a:xfrm>
          <a:prstGeom prst="rect">
            <a:avLst/>
          </a:prstGeom>
          <a:solidFill>
            <a:srgbClr val="7C9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51384" y="2348883"/>
            <a:ext cx="10363200" cy="1362075"/>
          </a:xfrm>
        </p:spPr>
        <p:txBody>
          <a:bodyPr anchor="b">
            <a:noAutofit/>
          </a:bodyPr>
          <a:lstStyle>
            <a:lvl1pPr algn="l">
              <a:lnSpc>
                <a:spcPts val="4800"/>
              </a:lnSpc>
              <a:defRPr sz="4800" b="0" cap="all">
                <a:solidFill>
                  <a:schemeClr val="bg1"/>
                </a:solidFill>
                <a:effectLst/>
                <a:latin typeface="Arial" panose="020B0604020202020204" pitchFamily="34" charset="0"/>
                <a:cs typeface="Arial" panose="020B0604020202020204" pitchFamily="34" charset="0"/>
              </a:defRPr>
            </a:lvl1pPr>
          </a:lstStyle>
          <a:p>
            <a:endParaRPr lang="en-US" dirty="0"/>
          </a:p>
        </p:txBody>
      </p:sp>
      <p:sp>
        <p:nvSpPr>
          <p:cNvPr id="3" name="Text Placeholder 2"/>
          <p:cNvSpPr>
            <a:spLocks noGrp="1"/>
          </p:cNvSpPr>
          <p:nvPr>
            <p:ph type="body" idx="1"/>
          </p:nvPr>
        </p:nvSpPr>
        <p:spPr>
          <a:xfrm>
            <a:off x="551384" y="3717032"/>
            <a:ext cx="10369152" cy="1008112"/>
          </a:xfrm>
        </p:spPr>
        <p:txBody>
          <a:bodyPr anchor="t">
            <a:normAutofit/>
          </a:bodyPr>
          <a:lstStyle>
            <a:lvl1pPr marL="0" indent="0">
              <a:buNone/>
              <a:defRPr sz="2400" b="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16" name="Date Placeholder 15"/>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6ED6557-8EC6-45FC-B359-5D206E9600ED}" type="datetime1">
              <a:rPr lang="en-US" smtClean="0"/>
              <a:pPr/>
              <a:t>5/29/2019</a:t>
            </a:fld>
            <a:endParaRPr lang="en-US" dirty="0"/>
          </a:p>
        </p:txBody>
      </p:sp>
      <p:sp>
        <p:nvSpPr>
          <p:cNvPr id="17" name="Footer Placeholder 16"/>
          <p:cNvSpPr>
            <a:spLocks noGrp="1"/>
          </p:cNvSpPr>
          <p:nvPr>
            <p:ph type="ftr"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19" name="Slide Number Placeholder 18"/>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35357" y="5756569"/>
            <a:ext cx="2933251" cy="65215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792" y="722376"/>
            <a:ext cx="4232058" cy="1024128"/>
          </a:xfrm>
          <a:prstGeom prst="rect">
            <a:avLst/>
          </a:prstGeom>
        </p:spPr>
      </p:pic>
    </p:spTree>
    <p:extLst>
      <p:ext uri="{BB962C8B-B14F-4D97-AF65-F5344CB8AC3E}">
        <p14:creationId xmlns:p14="http://schemas.microsoft.com/office/powerpoint/2010/main" val="249910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nk Basic - Logo Bottom Right">
    <p:spTree>
      <p:nvGrpSpPr>
        <p:cNvPr id="1" name=""/>
        <p:cNvGrpSpPr/>
        <p:nvPr/>
      </p:nvGrpSpPr>
      <p:grpSpPr>
        <a:xfrm>
          <a:off x="0" y="0"/>
          <a:ext cx="0" cy="0"/>
          <a:chOff x="0" y="0"/>
          <a:chExt cx="0" cy="0"/>
        </a:xfrm>
      </p:grpSpPr>
      <p:sp>
        <p:nvSpPr>
          <p:cNvPr id="2" name="Title 1"/>
          <p:cNvSpPr>
            <a:spLocks noGrp="1"/>
          </p:cNvSpPr>
          <p:nvPr>
            <p:ph type="ctrTitle"/>
          </p:nvPr>
        </p:nvSpPr>
        <p:spPr>
          <a:xfrm>
            <a:off x="335361" y="274638"/>
            <a:ext cx="9601067" cy="563564"/>
          </a:xfrm>
        </p:spPr>
        <p:txBody>
          <a:bodyPr>
            <a:normAutofit/>
          </a:bodyPr>
          <a:lstStyle>
            <a:lvl1pPr>
              <a:defRPr sz="2400">
                <a:solidFill>
                  <a:srgbClr val="ED037C"/>
                </a:solidFill>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D57862B-7FA3-4EE4-8473-CF6C67EBCB39}"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838201"/>
            <a:ext cx="9601067" cy="533400"/>
          </a:xfrm>
        </p:spPr>
        <p:txBody>
          <a:bodyPr anchor="t">
            <a:normAutofit/>
          </a:bodyPr>
          <a:lstStyle>
            <a:lvl1pPr marL="0" indent="0" algn="l">
              <a:buNone/>
              <a:defRPr sz="1800" b="0">
                <a:solidFill>
                  <a:schemeClr val="bg1">
                    <a:lumMod val="6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0" y="1484784"/>
            <a:ext cx="11516853" cy="4752528"/>
          </a:xfrm>
        </p:spPr>
        <p:txBody>
          <a:bodyPr/>
          <a:lstStyle>
            <a:lvl1pPr>
              <a:defRPr>
                <a:latin typeface="Arial" panose="020B0604020202020204" pitchFamily="34" charset="0"/>
                <a:cs typeface="Arial" panose="020B0604020202020204" pitchFamily="34" charset="0"/>
              </a:defRPr>
            </a:lvl1pPr>
          </a:lstStyle>
          <a:p>
            <a:pPr lvl="0"/>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3264" y="338328"/>
            <a:ext cx="1775953" cy="429768"/>
          </a:xfrm>
          <a:prstGeom prst="rect">
            <a:avLst/>
          </a:prstGeom>
        </p:spPr>
      </p:pic>
    </p:spTree>
    <p:extLst>
      <p:ext uri="{BB962C8B-B14F-4D97-AF65-F5344CB8AC3E}">
        <p14:creationId xmlns:p14="http://schemas.microsoft.com/office/powerpoint/2010/main" val="17836980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rey Title with HWIC">
    <p:spTree>
      <p:nvGrpSpPr>
        <p:cNvPr id="1" name=""/>
        <p:cNvGrpSpPr/>
        <p:nvPr/>
      </p:nvGrpSpPr>
      <p:grpSpPr>
        <a:xfrm>
          <a:off x="0" y="0"/>
          <a:ext cx="0" cy="0"/>
          <a:chOff x="0" y="0"/>
          <a:chExt cx="0" cy="0"/>
        </a:xfrm>
      </p:grpSpPr>
      <p:sp>
        <p:nvSpPr>
          <p:cNvPr id="9" name="Rectangle 8"/>
          <p:cNvSpPr/>
          <p:nvPr userDrawn="1"/>
        </p:nvSpPr>
        <p:spPr>
          <a:xfrm>
            <a:off x="0" y="2348880"/>
            <a:ext cx="12192000" cy="4509120"/>
          </a:xfrm>
          <a:prstGeom prst="rect">
            <a:avLst/>
          </a:prstGeom>
          <a:solidFill>
            <a:srgbClr val="7C9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51384" y="2348883"/>
            <a:ext cx="10363200" cy="1362075"/>
          </a:xfrm>
        </p:spPr>
        <p:txBody>
          <a:bodyPr anchor="b">
            <a:noAutofit/>
          </a:bodyPr>
          <a:lstStyle>
            <a:lvl1pPr algn="l">
              <a:lnSpc>
                <a:spcPts val="4800"/>
              </a:lnSpc>
              <a:defRPr sz="4800" b="0" cap="none">
                <a:solidFill>
                  <a:schemeClr val="bg1"/>
                </a:solidFill>
                <a:effectLst/>
                <a:latin typeface="Arial" panose="020B0604020202020204" pitchFamily="34" charset="0"/>
                <a:cs typeface="Arial" panose="020B0604020202020204" pitchFamily="34" charset="0"/>
              </a:defRPr>
            </a:lvl1pPr>
          </a:lstStyle>
          <a:p>
            <a:endParaRPr lang="en-US" dirty="0"/>
          </a:p>
        </p:txBody>
      </p:sp>
      <p:sp>
        <p:nvSpPr>
          <p:cNvPr id="3" name="Text Placeholder 2"/>
          <p:cNvSpPr>
            <a:spLocks noGrp="1"/>
          </p:cNvSpPr>
          <p:nvPr>
            <p:ph type="body" idx="1"/>
          </p:nvPr>
        </p:nvSpPr>
        <p:spPr>
          <a:xfrm>
            <a:off x="551384" y="3717032"/>
            <a:ext cx="10369152" cy="1008112"/>
          </a:xfrm>
        </p:spPr>
        <p:txBody>
          <a:bodyPr anchor="t">
            <a:normAutofit/>
          </a:bodyPr>
          <a:lstStyle>
            <a:lvl1pPr marL="0" indent="0">
              <a:buNone/>
              <a:defRPr sz="2400" b="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16" name="Date Placeholder 15"/>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6ED6557-8EC6-45FC-B359-5D206E9600ED}" type="datetime1">
              <a:rPr lang="en-US" smtClean="0"/>
              <a:pPr/>
              <a:t>5/29/2019</a:t>
            </a:fld>
            <a:endParaRPr lang="en-US" dirty="0"/>
          </a:p>
        </p:txBody>
      </p:sp>
      <p:sp>
        <p:nvSpPr>
          <p:cNvPr id="17" name="Footer Placeholder 16"/>
          <p:cNvSpPr>
            <a:spLocks noGrp="1"/>
          </p:cNvSpPr>
          <p:nvPr>
            <p:ph type="ftr"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19" name="Slide Number Placeholder 18"/>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pic>
        <p:nvPicPr>
          <p:cNvPr id="5" name="Picture 4">
            <a:extLst>
              <a:ext uri="{FF2B5EF4-FFF2-40B4-BE49-F238E27FC236}">
                <a16:creationId xmlns:a16="http://schemas.microsoft.com/office/drawing/2014/main" xmlns="" id="{37DDFF89-8F57-AE40-A965-8A5344176B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6876" y="4581128"/>
            <a:ext cx="2938408" cy="217882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792" y="722376"/>
            <a:ext cx="4232058" cy="1024128"/>
          </a:xfrm>
          <a:prstGeom prst="rect">
            <a:avLst/>
          </a:prstGeom>
        </p:spPr>
      </p:pic>
    </p:spTree>
    <p:extLst>
      <p:ext uri="{BB962C8B-B14F-4D97-AF65-F5344CB8AC3E}">
        <p14:creationId xmlns:p14="http://schemas.microsoft.com/office/powerpoint/2010/main" val="4251946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rety Title Blank with Formal Logo">
    <p:spTree>
      <p:nvGrpSpPr>
        <p:cNvPr id="1" name=""/>
        <p:cNvGrpSpPr/>
        <p:nvPr/>
      </p:nvGrpSpPr>
      <p:grpSpPr>
        <a:xfrm>
          <a:off x="0" y="0"/>
          <a:ext cx="0" cy="0"/>
          <a:chOff x="0" y="0"/>
          <a:chExt cx="0" cy="0"/>
        </a:xfrm>
      </p:grpSpPr>
      <p:sp>
        <p:nvSpPr>
          <p:cNvPr id="2" name="Title 1"/>
          <p:cNvSpPr>
            <a:spLocks noGrp="1"/>
          </p:cNvSpPr>
          <p:nvPr>
            <p:ph type="title"/>
          </p:nvPr>
        </p:nvSpPr>
        <p:spPr>
          <a:xfrm>
            <a:off x="551384" y="1916832"/>
            <a:ext cx="10363200" cy="2592288"/>
          </a:xfrm>
        </p:spPr>
        <p:txBody>
          <a:bodyPr anchor="ctr">
            <a:noAutofit/>
          </a:bodyPr>
          <a:lstStyle>
            <a:lvl1pPr algn="l">
              <a:lnSpc>
                <a:spcPts val="4800"/>
              </a:lnSpc>
              <a:defRPr sz="4800" b="0" cap="all">
                <a:solidFill>
                  <a:srgbClr val="7C98AE"/>
                </a:solidFill>
                <a:effectLst/>
                <a:latin typeface="Arial" panose="020B0604020202020204" pitchFamily="34" charset="0"/>
                <a:cs typeface="Arial" panose="020B0604020202020204" pitchFamily="34" charset="0"/>
              </a:defRPr>
            </a:lvl1pPr>
          </a:lstStyle>
          <a:p>
            <a:endParaRPr lang="en-US" dirty="0"/>
          </a:p>
        </p:txBody>
      </p:sp>
      <p:sp>
        <p:nvSpPr>
          <p:cNvPr id="16" name="Date Placeholder 15"/>
          <p:cNvSpPr>
            <a:spLocks noGrp="1"/>
          </p:cNvSpPr>
          <p:nvPr>
            <p:ph type="dt" sz="half" idx="10"/>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B0FB82FD-5AD9-4A54-BFB2-DA41CA3BE211}" type="datetime1">
              <a:rPr lang="en-US" smtClean="0"/>
              <a:pPr/>
              <a:t>5/29/2019</a:t>
            </a:fld>
            <a:endParaRPr lang="en-US" dirty="0"/>
          </a:p>
        </p:txBody>
      </p:sp>
      <p:sp>
        <p:nvSpPr>
          <p:cNvPr id="17" name="Footer Placeholder 16"/>
          <p:cNvSpPr>
            <a:spLocks noGrp="1"/>
          </p:cNvSpPr>
          <p:nvPr>
            <p:ph type="ftr" sz="quarter" idx="11"/>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19" name="Slide Number Placeholder 18"/>
          <p:cNvSpPr>
            <a:spLocks noGrp="1"/>
          </p:cNvSpPr>
          <p:nvPr>
            <p:ph type="sldNum" sz="quarter" idx="12"/>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11" name="Text Placeholder 2"/>
          <p:cNvSpPr>
            <a:spLocks noGrp="1"/>
          </p:cNvSpPr>
          <p:nvPr>
            <p:ph type="body" idx="1"/>
          </p:nvPr>
        </p:nvSpPr>
        <p:spPr>
          <a:xfrm>
            <a:off x="551384" y="3506986"/>
            <a:ext cx="10369152" cy="1002134"/>
          </a:xfrm>
        </p:spPr>
        <p:txBody>
          <a:bodyPr anchor="t">
            <a:normAutofit/>
          </a:bodyPr>
          <a:lstStyle>
            <a:lvl1pPr marL="0" indent="0">
              <a:buNone/>
              <a:defRPr sz="2400" b="0">
                <a:solidFill>
                  <a:srgbClr val="7C98AE"/>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pic>
        <p:nvPicPr>
          <p:cNvPr id="9" name="Picture 8">
            <a:extLst>
              <a:ext uri="{FF2B5EF4-FFF2-40B4-BE49-F238E27FC236}">
                <a16:creationId xmlns:a16="http://schemas.microsoft.com/office/drawing/2014/main" xmlns="" id="{14900722-EBD0-B746-96FD-1A57F5E471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6409" y="5651500"/>
            <a:ext cx="2842199" cy="75721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792" y="722376"/>
            <a:ext cx="4232058" cy="1024128"/>
          </a:xfrm>
          <a:prstGeom prst="rect">
            <a:avLst/>
          </a:prstGeom>
        </p:spPr>
      </p:pic>
    </p:spTree>
    <p:extLst>
      <p:ext uri="{BB962C8B-B14F-4D97-AF65-F5344CB8AC3E}">
        <p14:creationId xmlns:p14="http://schemas.microsoft.com/office/powerpoint/2010/main" val="28009254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old Blank - Logo Top Right">
    <p:spTree>
      <p:nvGrpSpPr>
        <p:cNvPr id="1" name=""/>
        <p:cNvGrpSpPr/>
        <p:nvPr/>
      </p:nvGrpSpPr>
      <p:grpSpPr>
        <a:xfrm>
          <a:off x="0" y="0"/>
          <a:ext cx="0" cy="0"/>
          <a:chOff x="0" y="0"/>
          <a:chExt cx="0" cy="0"/>
        </a:xfrm>
      </p:grpSpPr>
      <p:sp>
        <p:nvSpPr>
          <p:cNvPr id="2" name="Title 1"/>
          <p:cNvSpPr>
            <a:spLocks noGrp="1"/>
          </p:cNvSpPr>
          <p:nvPr>
            <p:ph type="ctrTitle"/>
          </p:nvPr>
        </p:nvSpPr>
        <p:spPr>
          <a:xfrm>
            <a:off x="335361" y="274638"/>
            <a:ext cx="9601067" cy="563564"/>
          </a:xfrm>
        </p:spPr>
        <p:txBody>
          <a:bodyPr anchor="b"/>
          <a:lstStyle>
            <a:lvl1pPr>
              <a:defRPr>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40808B1-F63A-459A-967B-8DFF0485F571}"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838201"/>
            <a:ext cx="9601067" cy="533400"/>
          </a:xfrm>
        </p:spPr>
        <p:txBody>
          <a:bodyPr anchor="t">
            <a:normAutofit/>
          </a:bodyPr>
          <a:lstStyle>
            <a:lvl1pPr marL="0" indent="0" algn="l">
              <a:buNone/>
              <a:defRPr sz="1800" b="0">
                <a:solidFill>
                  <a:schemeClr val="bg1">
                    <a:lumMod val="6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0" y="1484784"/>
            <a:ext cx="11516853" cy="4752528"/>
          </a:xfrm>
        </p:spPr>
        <p:txBody>
          <a:bodyPr/>
          <a:lstStyle>
            <a:lvl1pPr>
              <a:defRPr>
                <a:latin typeface="Arial" panose="020B0604020202020204" pitchFamily="34" charset="0"/>
                <a:cs typeface="Arial" panose="020B0604020202020204" pitchFamily="34" charset="0"/>
              </a:defRPr>
            </a:lvl1pPr>
          </a:lstStyle>
          <a:p>
            <a:pPr lvl="0"/>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3264" y="338328"/>
            <a:ext cx="1775953" cy="429768"/>
          </a:xfrm>
          <a:prstGeom prst="rect">
            <a:avLst/>
          </a:prstGeom>
        </p:spPr>
      </p:pic>
    </p:spTree>
    <p:extLst>
      <p:ext uri="{BB962C8B-B14F-4D97-AF65-F5344CB8AC3E}">
        <p14:creationId xmlns:p14="http://schemas.microsoft.com/office/powerpoint/2010/main" val="15471011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old Title Bar - Logo Top Right">
    <p:spTree>
      <p:nvGrpSpPr>
        <p:cNvPr id="1" name=""/>
        <p:cNvGrpSpPr/>
        <p:nvPr/>
      </p:nvGrpSpPr>
      <p:grpSpPr>
        <a:xfrm>
          <a:off x="0" y="0"/>
          <a:ext cx="0" cy="0"/>
          <a:chOff x="0" y="0"/>
          <a:chExt cx="0" cy="0"/>
        </a:xfrm>
      </p:grpSpPr>
      <p:sp>
        <p:nvSpPr>
          <p:cNvPr id="15" name="Rectangle 14"/>
          <p:cNvSpPr/>
          <p:nvPr userDrawn="1"/>
        </p:nvSpPr>
        <p:spPr>
          <a:xfrm>
            <a:off x="0" y="838201"/>
            <a:ext cx="12192000" cy="533400"/>
          </a:xfrm>
          <a:prstGeom prst="rect">
            <a:avLst/>
          </a:prstGeom>
          <a:solidFill>
            <a:srgbClr val="CE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35361" y="274638"/>
            <a:ext cx="9601067" cy="563564"/>
          </a:xfrm>
        </p:spPr>
        <p:txBody>
          <a:bodyPr anchor="ctr">
            <a:normAutofit/>
          </a:bodyPr>
          <a:lstStyle>
            <a:lvl1pPr>
              <a:defRPr sz="2400">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302469-71F7-4EB7-9ADA-C10FEDD8CAC6}"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836712"/>
            <a:ext cx="9601067" cy="533400"/>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0" y="1484784"/>
            <a:ext cx="11516853" cy="4752528"/>
          </a:xfrm>
        </p:spPr>
        <p:txBody>
          <a:bodyPr/>
          <a:lstStyle>
            <a:lvl1pPr>
              <a:defRPr>
                <a:latin typeface="Arial" panose="020B0604020202020204" pitchFamily="34" charset="0"/>
                <a:cs typeface="Arial" panose="020B0604020202020204" pitchFamily="34" charset="0"/>
              </a:defRPr>
            </a:lvl1pPr>
          </a:lstStyle>
          <a:p>
            <a:pPr lvl="0"/>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3264" y="338328"/>
            <a:ext cx="1775953" cy="429768"/>
          </a:xfrm>
          <a:prstGeom prst="rect">
            <a:avLst/>
          </a:prstGeom>
        </p:spPr>
      </p:pic>
    </p:spTree>
    <p:extLst>
      <p:ext uri="{BB962C8B-B14F-4D97-AF65-F5344CB8AC3E}">
        <p14:creationId xmlns:p14="http://schemas.microsoft.com/office/powerpoint/2010/main" val="9788671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old Title Bar - Logo Bottom Right">
    <p:spTree>
      <p:nvGrpSpPr>
        <p:cNvPr id="1" name=""/>
        <p:cNvGrpSpPr/>
        <p:nvPr/>
      </p:nvGrpSpPr>
      <p:grpSpPr>
        <a:xfrm>
          <a:off x="0" y="0"/>
          <a:ext cx="0" cy="0"/>
          <a:chOff x="0" y="0"/>
          <a:chExt cx="0" cy="0"/>
        </a:xfrm>
      </p:grpSpPr>
      <p:sp>
        <p:nvSpPr>
          <p:cNvPr id="15" name="Rectangle 14"/>
          <p:cNvSpPr/>
          <p:nvPr userDrawn="1"/>
        </p:nvSpPr>
        <p:spPr>
          <a:xfrm>
            <a:off x="0" y="838201"/>
            <a:ext cx="12192000" cy="533400"/>
          </a:xfrm>
          <a:prstGeom prst="rect">
            <a:avLst/>
          </a:prstGeom>
          <a:solidFill>
            <a:srgbClr val="CE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35361" y="274638"/>
            <a:ext cx="9601067" cy="563564"/>
          </a:xfrm>
        </p:spPr>
        <p:txBody>
          <a:bodyPr anchor="ctr">
            <a:normAutofit/>
          </a:bodyPr>
          <a:lstStyle>
            <a:lvl1pPr>
              <a:defRPr sz="2400">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C8B1D39-4CFA-4E27-9537-9D120A8CD547}"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836712"/>
            <a:ext cx="9601067" cy="533400"/>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0" y="1484784"/>
            <a:ext cx="11516853" cy="4752528"/>
          </a:xfrm>
        </p:spPr>
        <p:txBody>
          <a:bodyPr/>
          <a:lstStyle>
            <a:lvl1pPr>
              <a:defRPr>
                <a:latin typeface="Arial" panose="020B0604020202020204" pitchFamily="34" charset="0"/>
                <a:cs typeface="Arial" panose="020B0604020202020204" pitchFamily="34" charset="0"/>
              </a:defRPr>
            </a:lvl1pPr>
          </a:lstStyle>
          <a:p>
            <a:pPr lvl="0"/>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8440" y="6345936"/>
            <a:ext cx="1473663" cy="356616"/>
          </a:xfrm>
          <a:prstGeom prst="rect">
            <a:avLst/>
          </a:prstGeom>
        </p:spPr>
      </p:pic>
    </p:spTree>
    <p:extLst>
      <p:ext uri="{BB962C8B-B14F-4D97-AF65-F5344CB8AC3E}">
        <p14:creationId xmlns:p14="http://schemas.microsoft.com/office/powerpoint/2010/main" val="27666279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old Half Horizontal">
    <p:spTree>
      <p:nvGrpSpPr>
        <p:cNvPr id="1" name=""/>
        <p:cNvGrpSpPr/>
        <p:nvPr/>
      </p:nvGrpSpPr>
      <p:grpSpPr>
        <a:xfrm>
          <a:off x="0" y="0"/>
          <a:ext cx="0" cy="0"/>
          <a:chOff x="0" y="0"/>
          <a:chExt cx="0" cy="0"/>
        </a:xfrm>
      </p:grpSpPr>
      <p:sp>
        <p:nvSpPr>
          <p:cNvPr id="12" name="Content Placeholder 2"/>
          <p:cNvSpPr>
            <a:spLocks noGrp="1"/>
          </p:cNvSpPr>
          <p:nvPr>
            <p:ph idx="14"/>
          </p:nvPr>
        </p:nvSpPr>
        <p:spPr>
          <a:xfrm>
            <a:off x="0" y="0"/>
            <a:ext cx="12192000" cy="3212976"/>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15" name="Rectangle 14"/>
          <p:cNvSpPr/>
          <p:nvPr userDrawn="1"/>
        </p:nvSpPr>
        <p:spPr>
          <a:xfrm>
            <a:off x="0" y="3212976"/>
            <a:ext cx="12192000" cy="3645024"/>
          </a:xfrm>
          <a:prstGeom prst="rect">
            <a:avLst/>
          </a:prstGeom>
          <a:solidFill>
            <a:srgbClr val="CE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35361" y="3717032"/>
            <a:ext cx="9601067" cy="563564"/>
          </a:xfrm>
        </p:spPr>
        <p:txBody>
          <a:bodyPr anchor="ctr">
            <a:noAutofit/>
          </a:bodyPr>
          <a:lstStyle>
            <a:lvl1pPr>
              <a:defRPr sz="5000">
                <a:solidFill>
                  <a:schemeClr val="bg1"/>
                </a:solidFill>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p:nvPr>
        </p:nvSpPr>
        <p:spPr>
          <a:xfrm>
            <a:off x="335361" y="4279106"/>
            <a:ext cx="9601067" cy="533400"/>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9714276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Gold Half Vertical">
    <p:spTree>
      <p:nvGrpSpPr>
        <p:cNvPr id="1" name=""/>
        <p:cNvGrpSpPr/>
        <p:nvPr/>
      </p:nvGrpSpPr>
      <p:grpSpPr>
        <a:xfrm>
          <a:off x="0" y="0"/>
          <a:ext cx="0" cy="0"/>
          <a:chOff x="0" y="0"/>
          <a:chExt cx="0" cy="0"/>
        </a:xfrm>
      </p:grpSpPr>
      <p:sp>
        <p:nvSpPr>
          <p:cNvPr id="12" name="Content Placeholder 2"/>
          <p:cNvSpPr>
            <a:spLocks noGrp="1"/>
          </p:cNvSpPr>
          <p:nvPr>
            <p:ph idx="14"/>
          </p:nvPr>
        </p:nvSpPr>
        <p:spPr>
          <a:xfrm>
            <a:off x="6096000" y="0"/>
            <a:ext cx="6096000" cy="6858000"/>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15" name="Rectangle 14"/>
          <p:cNvSpPr/>
          <p:nvPr userDrawn="1"/>
        </p:nvSpPr>
        <p:spPr>
          <a:xfrm>
            <a:off x="0" y="0"/>
            <a:ext cx="6096000" cy="6858000"/>
          </a:xfrm>
          <a:prstGeom prst="rect">
            <a:avLst/>
          </a:prstGeom>
          <a:solidFill>
            <a:srgbClr val="CE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35361" y="1124744"/>
            <a:ext cx="5256583" cy="563564"/>
          </a:xfrm>
        </p:spPr>
        <p:txBody>
          <a:bodyPr anchor="ctr">
            <a:noAutofit/>
          </a:bodyPr>
          <a:lstStyle>
            <a:lvl1pPr>
              <a:defRPr sz="5000">
                <a:solidFill>
                  <a:schemeClr val="bg1"/>
                </a:solidFill>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p:nvPr>
        </p:nvSpPr>
        <p:spPr>
          <a:xfrm>
            <a:off x="335361" y="1844824"/>
            <a:ext cx="5256583" cy="533400"/>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27743789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Gold Title No Bar - Logo Bottom Right">
    <p:spTree>
      <p:nvGrpSpPr>
        <p:cNvPr id="1" name=""/>
        <p:cNvGrpSpPr/>
        <p:nvPr/>
      </p:nvGrpSpPr>
      <p:grpSpPr>
        <a:xfrm>
          <a:off x="0" y="0"/>
          <a:ext cx="0" cy="0"/>
          <a:chOff x="0" y="0"/>
          <a:chExt cx="0" cy="0"/>
        </a:xfrm>
      </p:grpSpPr>
      <p:sp>
        <p:nvSpPr>
          <p:cNvPr id="2" name="Title 1"/>
          <p:cNvSpPr>
            <a:spLocks noGrp="1"/>
          </p:cNvSpPr>
          <p:nvPr>
            <p:ph type="ctrTitle"/>
          </p:nvPr>
        </p:nvSpPr>
        <p:spPr>
          <a:xfrm>
            <a:off x="335361" y="274638"/>
            <a:ext cx="9601067" cy="563564"/>
          </a:xfrm>
        </p:spPr>
        <p:txBody>
          <a:bodyPr>
            <a:normAutofit/>
          </a:bodyPr>
          <a:lstStyle>
            <a:lvl1pPr>
              <a:defRPr sz="2400">
                <a:solidFill>
                  <a:srgbClr val="CE9D00"/>
                </a:solidFill>
                <a:latin typeface="Arial" panose="020B0604020202020204" pitchFamily="34" charset="0"/>
                <a:cs typeface="Arial"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D57862B-7FA3-4EE4-8473-CF6C67EBCB39}"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838201"/>
            <a:ext cx="9601067" cy="533400"/>
          </a:xfrm>
        </p:spPr>
        <p:txBody>
          <a:bodyPr anchor="t">
            <a:normAutofit/>
          </a:bodyPr>
          <a:lstStyle>
            <a:lvl1pPr marL="0" indent="0" algn="l">
              <a:buNone/>
              <a:defRPr sz="1800" b="0">
                <a:solidFill>
                  <a:schemeClr val="bg1">
                    <a:lumMod val="6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0" y="1484784"/>
            <a:ext cx="11516853" cy="4752528"/>
          </a:xfrm>
        </p:spPr>
        <p:txBody>
          <a:bodyPr/>
          <a:lstStyle>
            <a:lvl1pPr>
              <a:defRPr>
                <a:latin typeface="Arial" panose="020B0604020202020204" pitchFamily="34" charset="0"/>
                <a:cs typeface="Arial" panose="020B0604020202020204" pitchFamily="34" charset="0"/>
              </a:defRPr>
            </a:lvl1pPr>
          </a:lstStyle>
          <a:p>
            <a:pPr lvl="0"/>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8440" y="6345936"/>
            <a:ext cx="1473663" cy="356616"/>
          </a:xfrm>
          <a:prstGeom prst="rect">
            <a:avLst/>
          </a:prstGeom>
        </p:spPr>
      </p:pic>
    </p:spTree>
    <p:extLst>
      <p:ext uri="{BB962C8B-B14F-4D97-AF65-F5344CB8AC3E}">
        <p14:creationId xmlns:p14="http://schemas.microsoft.com/office/powerpoint/2010/main" val="1931865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Gold Top Bar - Logo Bottom Right">
    <p:spTree>
      <p:nvGrpSpPr>
        <p:cNvPr id="1" name=""/>
        <p:cNvGrpSpPr/>
        <p:nvPr/>
      </p:nvGrpSpPr>
      <p:grpSpPr>
        <a:xfrm>
          <a:off x="0" y="0"/>
          <a:ext cx="0" cy="0"/>
          <a:chOff x="0" y="0"/>
          <a:chExt cx="0" cy="0"/>
        </a:xfrm>
      </p:grpSpPr>
      <p:sp>
        <p:nvSpPr>
          <p:cNvPr id="15" name="Rectangle 14"/>
          <p:cNvSpPr/>
          <p:nvPr userDrawn="1"/>
        </p:nvSpPr>
        <p:spPr>
          <a:xfrm>
            <a:off x="0" y="0"/>
            <a:ext cx="12192000" cy="506016"/>
          </a:xfrm>
          <a:prstGeom prst="rect">
            <a:avLst/>
          </a:prstGeom>
          <a:solidFill>
            <a:srgbClr val="CE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72AAFC7-B302-4CCF-9558-8AB367440633}"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27384"/>
            <a:ext cx="9601067" cy="506016"/>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1" y="620688"/>
            <a:ext cx="11617291" cy="5904656"/>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2" name="Title 1"/>
          <p:cNvSpPr>
            <a:spLocks noGrp="1"/>
          </p:cNvSpPr>
          <p:nvPr>
            <p:ph type="title"/>
          </p:nvPr>
        </p:nvSpPr>
        <p:spPr>
          <a:xfrm>
            <a:off x="335360" y="5961487"/>
            <a:ext cx="9601067" cy="563563"/>
          </a:xfrm>
        </p:spPr>
        <p:txBody>
          <a:bodyPr>
            <a:normAutofit/>
          </a:bodyPr>
          <a:lstStyle>
            <a:lvl1pPr algn="l">
              <a:defRPr sz="1200">
                <a:latin typeface="Arial" panose="020B0604020202020204" pitchFamily="34" charset="0"/>
                <a:cs typeface="Arial" panose="020B0604020202020204" pitchFamily="34" charset="0"/>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8440" y="6345936"/>
            <a:ext cx="1473663" cy="356616"/>
          </a:xfrm>
          <a:prstGeom prst="rect">
            <a:avLst/>
          </a:prstGeom>
        </p:spPr>
      </p:pic>
    </p:spTree>
    <p:extLst>
      <p:ext uri="{BB962C8B-B14F-4D97-AF65-F5344CB8AC3E}">
        <p14:creationId xmlns:p14="http://schemas.microsoft.com/office/powerpoint/2010/main" val="7222015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old Title with Formal Logo">
    <p:spTree>
      <p:nvGrpSpPr>
        <p:cNvPr id="1" name=""/>
        <p:cNvGrpSpPr/>
        <p:nvPr/>
      </p:nvGrpSpPr>
      <p:grpSpPr>
        <a:xfrm>
          <a:off x="0" y="0"/>
          <a:ext cx="0" cy="0"/>
          <a:chOff x="0" y="0"/>
          <a:chExt cx="0" cy="0"/>
        </a:xfrm>
      </p:grpSpPr>
      <p:sp>
        <p:nvSpPr>
          <p:cNvPr id="9" name="Rectangle 8"/>
          <p:cNvSpPr/>
          <p:nvPr userDrawn="1"/>
        </p:nvSpPr>
        <p:spPr>
          <a:xfrm>
            <a:off x="0" y="2348880"/>
            <a:ext cx="12192000" cy="4509120"/>
          </a:xfrm>
          <a:prstGeom prst="rect">
            <a:avLst/>
          </a:prstGeom>
          <a:solidFill>
            <a:srgbClr val="CE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51384" y="2348883"/>
            <a:ext cx="10363200" cy="1362075"/>
          </a:xfrm>
        </p:spPr>
        <p:txBody>
          <a:bodyPr anchor="b">
            <a:noAutofit/>
          </a:bodyPr>
          <a:lstStyle>
            <a:lvl1pPr algn="l">
              <a:lnSpc>
                <a:spcPts val="4800"/>
              </a:lnSpc>
              <a:defRPr sz="4800" b="0" cap="all">
                <a:solidFill>
                  <a:schemeClr val="bg1"/>
                </a:solidFill>
                <a:effectLst/>
                <a:latin typeface="Arial" panose="020B0604020202020204" pitchFamily="34" charset="0"/>
                <a:cs typeface="Arial" panose="020B0604020202020204" pitchFamily="34" charset="0"/>
              </a:defRPr>
            </a:lvl1pPr>
          </a:lstStyle>
          <a:p>
            <a:endParaRPr lang="en-US" dirty="0"/>
          </a:p>
        </p:txBody>
      </p:sp>
      <p:sp>
        <p:nvSpPr>
          <p:cNvPr id="3" name="Text Placeholder 2"/>
          <p:cNvSpPr>
            <a:spLocks noGrp="1"/>
          </p:cNvSpPr>
          <p:nvPr>
            <p:ph type="body" idx="1"/>
          </p:nvPr>
        </p:nvSpPr>
        <p:spPr>
          <a:xfrm>
            <a:off x="551384" y="3717032"/>
            <a:ext cx="10369152" cy="1008112"/>
          </a:xfrm>
        </p:spPr>
        <p:txBody>
          <a:bodyPr anchor="t">
            <a:normAutofit/>
          </a:bodyPr>
          <a:lstStyle>
            <a:lvl1pPr marL="0" indent="0">
              <a:buNone/>
              <a:defRPr sz="2400" b="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16" name="Date Placeholder 15"/>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6ED6557-8EC6-45FC-B359-5D206E9600ED}" type="datetime1">
              <a:rPr lang="en-US" smtClean="0"/>
              <a:pPr/>
              <a:t>5/29/2019</a:t>
            </a:fld>
            <a:endParaRPr lang="en-US" dirty="0"/>
          </a:p>
        </p:txBody>
      </p:sp>
      <p:sp>
        <p:nvSpPr>
          <p:cNvPr id="17" name="Footer Placeholder 16"/>
          <p:cNvSpPr>
            <a:spLocks noGrp="1"/>
          </p:cNvSpPr>
          <p:nvPr>
            <p:ph type="ftr"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19" name="Slide Number Placeholder 18"/>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35357" y="5756569"/>
            <a:ext cx="2933251" cy="65215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792" y="722376"/>
            <a:ext cx="4534348" cy="1097280"/>
          </a:xfrm>
          <a:prstGeom prst="rect">
            <a:avLst/>
          </a:prstGeom>
        </p:spPr>
      </p:pic>
    </p:spTree>
    <p:extLst>
      <p:ext uri="{BB962C8B-B14F-4D97-AF65-F5344CB8AC3E}">
        <p14:creationId xmlns:p14="http://schemas.microsoft.com/office/powerpoint/2010/main" val="562196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nk Top Bar - Logo Bottom Right">
    <p:spTree>
      <p:nvGrpSpPr>
        <p:cNvPr id="1" name=""/>
        <p:cNvGrpSpPr/>
        <p:nvPr/>
      </p:nvGrpSpPr>
      <p:grpSpPr>
        <a:xfrm>
          <a:off x="0" y="0"/>
          <a:ext cx="0" cy="0"/>
          <a:chOff x="0" y="0"/>
          <a:chExt cx="0" cy="0"/>
        </a:xfrm>
      </p:grpSpPr>
      <p:sp>
        <p:nvSpPr>
          <p:cNvPr id="15" name="Rectangle 14"/>
          <p:cNvSpPr/>
          <p:nvPr userDrawn="1"/>
        </p:nvSpPr>
        <p:spPr>
          <a:xfrm>
            <a:off x="0" y="0"/>
            <a:ext cx="12192000" cy="506016"/>
          </a:xfrm>
          <a:prstGeom prst="rect">
            <a:avLst/>
          </a:prstGeom>
          <a:solidFill>
            <a:srgbClr val="ED0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72AAFC7-B302-4CCF-9558-8AB367440633}" type="datetime1">
              <a:rPr lang="en-US" smtClean="0"/>
              <a:pPr/>
              <a:t>5/29/2019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3" name="Subtitle 2"/>
          <p:cNvSpPr>
            <a:spLocks noGrp="1"/>
          </p:cNvSpPr>
          <p:nvPr>
            <p:ph type="subTitle" idx="1"/>
          </p:nvPr>
        </p:nvSpPr>
        <p:spPr>
          <a:xfrm>
            <a:off x="335361" y="-27384"/>
            <a:ext cx="9601067" cy="506016"/>
          </a:xfrm>
        </p:spPr>
        <p:txBody>
          <a:bodyPr anchor="ctr">
            <a:norm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2" name="Content Placeholder 2"/>
          <p:cNvSpPr>
            <a:spLocks noGrp="1"/>
          </p:cNvSpPr>
          <p:nvPr>
            <p:ph idx="14"/>
          </p:nvPr>
        </p:nvSpPr>
        <p:spPr>
          <a:xfrm>
            <a:off x="335361" y="620688"/>
            <a:ext cx="11617291" cy="5904656"/>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
        <p:nvSpPr>
          <p:cNvPr id="2" name="Title 1"/>
          <p:cNvSpPr>
            <a:spLocks noGrp="1"/>
          </p:cNvSpPr>
          <p:nvPr>
            <p:ph type="title"/>
          </p:nvPr>
        </p:nvSpPr>
        <p:spPr>
          <a:xfrm>
            <a:off x="335360" y="5961487"/>
            <a:ext cx="9601067" cy="563563"/>
          </a:xfrm>
        </p:spPr>
        <p:txBody>
          <a:bodyPr>
            <a:normAutofit/>
          </a:bodyPr>
          <a:lstStyle>
            <a:lvl1pPr algn="l">
              <a:defRPr sz="1200">
                <a:latin typeface="Arial" panose="020B0604020202020204" pitchFamily="34" charset="0"/>
                <a:cs typeface="Arial" panose="020B0604020202020204" pitchFamily="34" charset="0"/>
              </a:defRPr>
            </a:lvl1pPr>
          </a:lstStyle>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8440" y="6345936"/>
            <a:ext cx="1473663" cy="356616"/>
          </a:xfrm>
          <a:prstGeom prst="rect">
            <a:avLst/>
          </a:prstGeom>
        </p:spPr>
      </p:pic>
    </p:spTree>
    <p:extLst>
      <p:ext uri="{BB962C8B-B14F-4D97-AF65-F5344CB8AC3E}">
        <p14:creationId xmlns:p14="http://schemas.microsoft.com/office/powerpoint/2010/main" val="34231812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Gold Title with HWIC">
    <p:spTree>
      <p:nvGrpSpPr>
        <p:cNvPr id="1" name=""/>
        <p:cNvGrpSpPr/>
        <p:nvPr/>
      </p:nvGrpSpPr>
      <p:grpSpPr>
        <a:xfrm>
          <a:off x="0" y="0"/>
          <a:ext cx="0" cy="0"/>
          <a:chOff x="0" y="0"/>
          <a:chExt cx="0" cy="0"/>
        </a:xfrm>
      </p:grpSpPr>
      <p:sp>
        <p:nvSpPr>
          <p:cNvPr id="9" name="Rectangle 8"/>
          <p:cNvSpPr/>
          <p:nvPr userDrawn="1"/>
        </p:nvSpPr>
        <p:spPr>
          <a:xfrm>
            <a:off x="0" y="2348880"/>
            <a:ext cx="12192000" cy="4509120"/>
          </a:xfrm>
          <a:prstGeom prst="rect">
            <a:avLst/>
          </a:prstGeom>
          <a:solidFill>
            <a:srgbClr val="CE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51384" y="2348883"/>
            <a:ext cx="10363200" cy="1362075"/>
          </a:xfrm>
        </p:spPr>
        <p:txBody>
          <a:bodyPr anchor="b">
            <a:noAutofit/>
          </a:bodyPr>
          <a:lstStyle>
            <a:lvl1pPr algn="l">
              <a:lnSpc>
                <a:spcPts val="4800"/>
              </a:lnSpc>
              <a:defRPr sz="4800" b="0" cap="none">
                <a:solidFill>
                  <a:schemeClr val="bg1"/>
                </a:solidFill>
                <a:effectLst/>
                <a:latin typeface="Arial" panose="020B0604020202020204" pitchFamily="34" charset="0"/>
                <a:cs typeface="Arial" panose="020B0604020202020204" pitchFamily="34" charset="0"/>
              </a:defRPr>
            </a:lvl1pPr>
          </a:lstStyle>
          <a:p>
            <a:endParaRPr lang="en-US" dirty="0"/>
          </a:p>
        </p:txBody>
      </p:sp>
      <p:sp>
        <p:nvSpPr>
          <p:cNvPr id="3" name="Text Placeholder 2"/>
          <p:cNvSpPr>
            <a:spLocks noGrp="1"/>
          </p:cNvSpPr>
          <p:nvPr>
            <p:ph type="body" idx="1"/>
          </p:nvPr>
        </p:nvSpPr>
        <p:spPr>
          <a:xfrm>
            <a:off x="551384" y="3717032"/>
            <a:ext cx="10369152" cy="1008112"/>
          </a:xfrm>
        </p:spPr>
        <p:txBody>
          <a:bodyPr anchor="t">
            <a:normAutofit/>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16" name="Date Placeholder 15"/>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6ED6557-8EC6-45FC-B359-5D206E9600ED}" type="datetime1">
              <a:rPr lang="en-US" smtClean="0"/>
              <a:pPr/>
              <a:t>5/29/2019</a:t>
            </a:fld>
            <a:endParaRPr lang="en-US" dirty="0"/>
          </a:p>
        </p:txBody>
      </p:sp>
      <p:sp>
        <p:nvSpPr>
          <p:cNvPr id="17" name="Footer Placeholder 16"/>
          <p:cNvSpPr>
            <a:spLocks noGrp="1"/>
          </p:cNvSpPr>
          <p:nvPr>
            <p:ph type="ftr"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19" name="Slide Number Placeholder 18"/>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pic>
        <p:nvPicPr>
          <p:cNvPr id="5" name="Picture 4">
            <a:extLst>
              <a:ext uri="{FF2B5EF4-FFF2-40B4-BE49-F238E27FC236}">
                <a16:creationId xmlns:a16="http://schemas.microsoft.com/office/drawing/2014/main" xmlns="" id="{37DDFF89-8F57-AE40-A965-8A5344176B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6876" y="4581128"/>
            <a:ext cx="2938408" cy="217882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792" y="722376"/>
            <a:ext cx="4534348" cy="1097280"/>
          </a:xfrm>
          <a:prstGeom prst="rect">
            <a:avLst/>
          </a:prstGeom>
        </p:spPr>
      </p:pic>
    </p:spTree>
    <p:extLst>
      <p:ext uri="{BB962C8B-B14F-4D97-AF65-F5344CB8AC3E}">
        <p14:creationId xmlns:p14="http://schemas.microsoft.com/office/powerpoint/2010/main" val="19760403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Gold Title Blank with Formal Logo">
    <p:spTree>
      <p:nvGrpSpPr>
        <p:cNvPr id="1" name=""/>
        <p:cNvGrpSpPr/>
        <p:nvPr/>
      </p:nvGrpSpPr>
      <p:grpSpPr>
        <a:xfrm>
          <a:off x="0" y="0"/>
          <a:ext cx="0" cy="0"/>
          <a:chOff x="0" y="0"/>
          <a:chExt cx="0" cy="0"/>
        </a:xfrm>
      </p:grpSpPr>
      <p:sp>
        <p:nvSpPr>
          <p:cNvPr id="2" name="Title 1"/>
          <p:cNvSpPr>
            <a:spLocks noGrp="1"/>
          </p:cNvSpPr>
          <p:nvPr>
            <p:ph type="title"/>
          </p:nvPr>
        </p:nvSpPr>
        <p:spPr>
          <a:xfrm>
            <a:off x="551384" y="1916832"/>
            <a:ext cx="10363200" cy="2592288"/>
          </a:xfrm>
        </p:spPr>
        <p:txBody>
          <a:bodyPr anchor="ctr">
            <a:noAutofit/>
          </a:bodyPr>
          <a:lstStyle>
            <a:lvl1pPr algn="l">
              <a:lnSpc>
                <a:spcPts val="4800"/>
              </a:lnSpc>
              <a:defRPr sz="4800" b="0" cap="all">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16" name="Date Placeholder 15"/>
          <p:cNvSpPr>
            <a:spLocks noGrp="1"/>
          </p:cNvSpPr>
          <p:nvPr>
            <p:ph type="dt" sz="half" idx="10"/>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B0FB82FD-5AD9-4A54-BFB2-DA41CA3BE211}" type="datetime1">
              <a:rPr lang="en-US" smtClean="0"/>
              <a:pPr/>
              <a:t>5/29/2019</a:t>
            </a:fld>
            <a:endParaRPr lang="en-US" dirty="0"/>
          </a:p>
        </p:txBody>
      </p:sp>
      <p:sp>
        <p:nvSpPr>
          <p:cNvPr id="17" name="Footer Placeholder 16"/>
          <p:cNvSpPr>
            <a:spLocks noGrp="1"/>
          </p:cNvSpPr>
          <p:nvPr>
            <p:ph type="ftr" sz="quarter" idx="11"/>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19" name="Slide Number Placeholder 18"/>
          <p:cNvSpPr>
            <a:spLocks noGrp="1"/>
          </p:cNvSpPr>
          <p:nvPr>
            <p:ph type="sldNum" sz="quarter" idx="12"/>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
        <p:nvSpPr>
          <p:cNvPr id="11" name="Text Placeholder 2"/>
          <p:cNvSpPr>
            <a:spLocks noGrp="1"/>
          </p:cNvSpPr>
          <p:nvPr>
            <p:ph type="body" idx="1"/>
          </p:nvPr>
        </p:nvSpPr>
        <p:spPr>
          <a:xfrm>
            <a:off x="551384" y="3506986"/>
            <a:ext cx="10369152" cy="1002134"/>
          </a:xfrm>
        </p:spPr>
        <p:txBody>
          <a:bodyPr anchor="t">
            <a:normAutofit/>
          </a:bodyPr>
          <a:lstStyle>
            <a:lvl1pPr marL="0" indent="0">
              <a:buNone/>
              <a:defRPr sz="2400" b="0">
                <a:solidFill>
                  <a:srgbClr val="CE9D00"/>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pic>
        <p:nvPicPr>
          <p:cNvPr id="12" name="Picture 11">
            <a:extLst>
              <a:ext uri="{FF2B5EF4-FFF2-40B4-BE49-F238E27FC236}">
                <a16:creationId xmlns:a16="http://schemas.microsoft.com/office/drawing/2014/main" xmlns="" id="{4171D495-C219-A746-8610-2F0C983835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6409" y="5651500"/>
            <a:ext cx="2842199" cy="75721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792" y="722376"/>
            <a:ext cx="4534348" cy="1097280"/>
          </a:xfrm>
          <a:prstGeom prst="rect">
            <a:avLst/>
          </a:prstGeom>
        </p:spPr>
      </p:pic>
    </p:spTree>
    <p:extLst>
      <p:ext uri="{BB962C8B-B14F-4D97-AF65-F5344CB8AC3E}">
        <p14:creationId xmlns:p14="http://schemas.microsoft.com/office/powerpoint/2010/main" val="1229344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nk Title - With Formal Logo ">
    <p:spTree>
      <p:nvGrpSpPr>
        <p:cNvPr id="1" name=""/>
        <p:cNvGrpSpPr/>
        <p:nvPr/>
      </p:nvGrpSpPr>
      <p:grpSpPr>
        <a:xfrm>
          <a:off x="0" y="0"/>
          <a:ext cx="0" cy="0"/>
          <a:chOff x="0" y="0"/>
          <a:chExt cx="0" cy="0"/>
        </a:xfrm>
      </p:grpSpPr>
      <p:sp>
        <p:nvSpPr>
          <p:cNvPr id="9" name="Rectangle 8"/>
          <p:cNvSpPr/>
          <p:nvPr userDrawn="1"/>
        </p:nvSpPr>
        <p:spPr>
          <a:xfrm>
            <a:off x="0" y="2348880"/>
            <a:ext cx="12192000" cy="4509120"/>
          </a:xfrm>
          <a:prstGeom prst="rect">
            <a:avLst/>
          </a:prstGeom>
          <a:solidFill>
            <a:srgbClr val="ED0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51384" y="2348883"/>
            <a:ext cx="10363200" cy="1362075"/>
          </a:xfrm>
        </p:spPr>
        <p:txBody>
          <a:bodyPr anchor="b">
            <a:noAutofit/>
          </a:bodyPr>
          <a:lstStyle>
            <a:lvl1pPr algn="l">
              <a:lnSpc>
                <a:spcPts val="4800"/>
              </a:lnSpc>
              <a:defRPr sz="4800" b="0" cap="all">
                <a:solidFill>
                  <a:schemeClr val="bg1"/>
                </a:solidFill>
                <a:effectLst/>
                <a:latin typeface="Arial" panose="020B0604020202020204" pitchFamily="34" charset="0"/>
                <a:cs typeface="Arial" panose="020B0604020202020204" pitchFamily="34" charset="0"/>
              </a:defRPr>
            </a:lvl1pPr>
          </a:lstStyle>
          <a:p>
            <a:endParaRPr lang="en-US" dirty="0"/>
          </a:p>
        </p:txBody>
      </p:sp>
      <p:sp>
        <p:nvSpPr>
          <p:cNvPr id="3" name="Text Placeholder 2"/>
          <p:cNvSpPr>
            <a:spLocks noGrp="1"/>
          </p:cNvSpPr>
          <p:nvPr>
            <p:ph type="body" idx="1"/>
          </p:nvPr>
        </p:nvSpPr>
        <p:spPr>
          <a:xfrm>
            <a:off x="551384" y="3717032"/>
            <a:ext cx="10369152" cy="1008112"/>
          </a:xfrm>
        </p:spPr>
        <p:txBody>
          <a:bodyPr anchor="t">
            <a:normAutofit/>
          </a:bodyPr>
          <a:lstStyle>
            <a:lvl1pPr marL="0" indent="0">
              <a:buNone/>
              <a:defRPr sz="2400" b="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16" name="Date Placeholder 15"/>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6ED6557-8EC6-45FC-B359-5D206E9600ED}" type="datetime1">
              <a:rPr lang="en-US" smtClean="0"/>
              <a:pPr/>
              <a:t>5/29/2019</a:t>
            </a:fld>
            <a:endParaRPr lang="en-US" dirty="0"/>
          </a:p>
        </p:txBody>
      </p:sp>
      <p:sp>
        <p:nvSpPr>
          <p:cNvPr id="17" name="Footer Placeholder 16"/>
          <p:cNvSpPr>
            <a:spLocks noGrp="1"/>
          </p:cNvSpPr>
          <p:nvPr>
            <p:ph type="ftr"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19" name="Slide Number Placeholder 18"/>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35357" y="5756569"/>
            <a:ext cx="2933251" cy="65215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792" y="722376"/>
            <a:ext cx="4248472" cy="1028100"/>
          </a:xfrm>
          <a:prstGeom prst="rect">
            <a:avLst/>
          </a:prstGeom>
        </p:spPr>
      </p:pic>
    </p:spTree>
    <p:extLst>
      <p:ext uri="{BB962C8B-B14F-4D97-AF65-F5344CB8AC3E}">
        <p14:creationId xmlns:p14="http://schemas.microsoft.com/office/powerpoint/2010/main" val="814036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nk Title with HWIC">
    <p:spTree>
      <p:nvGrpSpPr>
        <p:cNvPr id="1" name=""/>
        <p:cNvGrpSpPr/>
        <p:nvPr/>
      </p:nvGrpSpPr>
      <p:grpSpPr>
        <a:xfrm>
          <a:off x="0" y="0"/>
          <a:ext cx="0" cy="0"/>
          <a:chOff x="0" y="0"/>
          <a:chExt cx="0" cy="0"/>
        </a:xfrm>
      </p:grpSpPr>
      <p:sp>
        <p:nvSpPr>
          <p:cNvPr id="9" name="Rectangle 8"/>
          <p:cNvSpPr/>
          <p:nvPr userDrawn="1"/>
        </p:nvSpPr>
        <p:spPr>
          <a:xfrm>
            <a:off x="0" y="2348880"/>
            <a:ext cx="12192000" cy="4509120"/>
          </a:xfrm>
          <a:prstGeom prst="rect">
            <a:avLst/>
          </a:prstGeom>
          <a:solidFill>
            <a:srgbClr val="ED0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CA" sz="1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51384" y="2348883"/>
            <a:ext cx="10363200" cy="1362075"/>
          </a:xfrm>
        </p:spPr>
        <p:txBody>
          <a:bodyPr anchor="b">
            <a:noAutofit/>
          </a:bodyPr>
          <a:lstStyle>
            <a:lvl1pPr algn="l">
              <a:lnSpc>
                <a:spcPts val="4800"/>
              </a:lnSpc>
              <a:defRPr sz="4800" b="0" cap="none">
                <a:solidFill>
                  <a:schemeClr val="bg1"/>
                </a:solidFill>
                <a:effectLst/>
                <a:latin typeface="Arial" panose="020B0604020202020204" pitchFamily="34" charset="0"/>
                <a:cs typeface="Arial" panose="020B0604020202020204" pitchFamily="34" charset="0"/>
              </a:defRPr>
            </a:lvl1pPr>
          </a:lstStyle>
          <a:p>
            <a:endParaRPr lang="en-US" dirty="0"/>
          </a:p>
        </p:txBody>
      </p:sp>
      <p:sp>
        <p:nvSpPr>
          <p:cNvPr id="3" name="Text Placeholder 2"/>
          <p:cNvSpPr>
            <a:spLocks noGrp="1"/>
          </p:cNvSpPr>
          <p:nvPr>
            <p:ph type="body" idx="1"/>
          </p:nvPr>
        </p:nvSpPr>
        <p:spPr>
          <a:xfrm>
            <a:off x="551384" y="3717032"/>
            <a:ext cx="10369152" cy="1008112"/>
          </a:xfrm>
        </p:spPr>
        <p:txBody>
          <a:bodyPr anchor="t">
            <a:normAutofit/>
          </a:bodyPr>
          <a:lstStyle>
            <a:lvl1pPr marL="0" indent="0">
              <a:buNone/>
              <a:defRPr sz="2400" b="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16" name="Date Placeholder 15"/>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6ED6557-8EC6-45FC-B359-5D206E9600ED}" type="datetime1">
              <a:rPr lang="en-US" smtClean="0"/>
              <a:pPr/>
              <a:t>5/29/2019</a:t>
            </a:fld>
            <a:endParaRPr lang="en-US" dirty="0"/>
          </a:p>
        </p:txBody>
      </p:sp>
      <p:sp>
        <p:nvSpPr>
          <p:cNvPr id="17" name="Footer Placeholder 16"/>
          <p:cNvSpPr>
            <a:spLocks noGrp="1"/>
          </p:cNvSpPr>
          <p:nvPr>
            <p:ph type="ftr"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19" name="Slide Number Placeholder 18"/>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pic>
        <p:nvPicPr>
          <p:cNvPr id="5" name="Picture 4">
            <a:extLst>
              <a:ext uri="{FF2B5EF4-FFF2-40B4-BE49-F238E27FC236}">
                <a16:creationId xmlns:a16="http://schemas.microsoft.com/office/drawing/2014/main" xmlns="" id="{37DDFF89-8F57-AE40-A965-8A5344176B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6876" y="4581128"/>
            <a:ext cx="2938408" cy="217882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393" y="718026"/>
            <a:ext cx="4248472" cy="1028100"/>
          </a:xfrm>
          <a:prstGeom prst="rect">
            <a:avLst/>
          </a:prstGeom>
        </p:spPr>
      </p:pic>
    </p:spTree>
    <p:extLst>
      <p:ext uri="{BB962C8B-B14F-4D97-AF65-F5344CB8AC3E}">
        <p14:creationId xmlns:p14="http://schemas.microsoft.com/office/powerpoint/2010/main" val="512781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3.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3.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6.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7.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1" y="274641"/>
            <a:ext cx="9601067" cy="563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35360" y="1484784"/>
            <a:ext cx="11516853" cy="4641380"/>
          </a:xfrm>
          <a:prstGeom prst="rect">
            <a:avLst/>
          </a:prstGeom>
        </p:spPr>
        <p:txBody>
          <a:bodyPr vert="horz" lIns="91440" tIns="45720" rIns="91440" bIns="45720" numCol="1"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
        <p:nvSpPr>
          <p:cNvPr id="4" name="Date Placeholder 3"/>
          <p:cNvSpPr>
            <a:spLocks noGrp="1"/>
          </p:cNvSpPr>
          <p:nvPr>
            <p:ph type="dt" sz="half" idx="2"/>
          </p:nvPr>
        </p:nvSpPr>
        <p:spPr>
          <a:xfrm>
            <a:off x="719403" y="6525348"/>
            <a:ext cx="912101" cy="216023"/>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ABD509AA-7421-49E8-A5AD-4A9AED92AF4F}" type="datetime1">
              <a:rPr lang="en-US" smtClean="0"/>
              <a:pPr/>
              <a:t>5/29/2019</a:t>
            </a:fld>
            <a:endParaRPr lang="en-US" dirty="0"/>
          </a:p>
        </p:txBody>
      </p:sp>
      <p:sp>
        <p:nvSpPr>
          <p:cNvPr id="5" name="Footer Placeholder 4"/>
          <p:cNvSpPr>
            <a:spLocks noGrp="1"/>
          </p:cNvSpPr>
          <p:nvPr>
            <p:ph type="ftr" sz="quarter" idx="3"/>
          </p:nvPr>
        </p:nvSpPr>
        <p:spPr>
          <a:xfrm>
            <a:off x="1547561" y="6525348"/>
            <a:ext cx="8220847" cy="216023"/>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4"/>
          </p:nvPr>
        </p:nvSpPr>
        <p:spPr>
          <a:xfrm>
            <a:off x="239351" y="6525348"/>
            <a:ext cx="480053" cy="216023"/>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Tree>
    <p:extLst>
      <p:ext uri="{BB962C8B-B14F-4D97-AF65-F5344CB8AC3E}">
        <p14:creationId xmlns:p14="http://schemas.microsoft.com/office/powerpoint/2010/main" val="2374070772"/>
      </p:ext>
    </p:extLst>
  </p:cSld>
  <p:clrMap bg1="lt1" tx1="dk1" bg2="lt2" tx2="dk2" accent1="accent1" accent2="accent2" accent3="accent3" accent4="accent4" accent5="accent5" accent6="accent6" hlink="hlink" folHlink="folHlink"/>
  <p:sldLayoutIdLst>
    <p:sldLayoutId id="2147483756" r:id="rId1"/>
    <p:sldLayoutId id="2147483694" r:id="rId2"/>
    <p:sldLayoutId id="2147483757" r:id="rId3"/>
    <p:sldLayoutId id="2147483815" r:id="rId4"/>
    <p:sldLayoutId id="2147483816" r:id="rId5"/>
    <p:sldLayoutId id="2147483695" r:id="rId6"/>
    <p:sldLayoutId id="2147483697" r:id="rId7"/>
    <p:sldLayoutId id="2147483700" r:id="rId8"/>
    <p:sldLayoutId id="2147483809" r:id="rId9"/>
    <p:sldLayoutId id="2147483758" r:id="rId10"/>
  </p:sldLayoutIdLst>
  <p:hf hdr="0"/>
  <p:txStyles>
    <p:titleStyle>
      <a:lvl1pPr algn="l" defTabSz="914400" rtl="0" eaLnBrk="1" latinLnBrk="0" hangingPunct="1">
        <a:spcBef>
          <a:spcPct val="0"/>
        </a:spcBef>
        <a:buNone/>
        <a:defRPr sz="2400" b="1" kern="1200">
          <a:solidFill>
            <a:srgbClr val="ED037C"/>
          </a:solidFill>
          <a:latin typeface="Arial" panose="020B0604020202020204" pitchFamily="34" charset="0"/>
          <a:ea typeface="+mj-ea"/>
          <a:cs typeface="Arial" panose="020B0604020202020204" pitchFamily="34" charset="0"/>
        </a:defRPr>
      </a:lvl1pPr>
    </p:titleStyle>
    <p:bodyStyle>
      <a:lvl1pPr marL="177800" indent="-177800" algn="l" defTabSz="914400" rtl="0" eaLnBrk="1" latinLnBrk="0" hangingPunct="1">
        <a:spcBef>
          <a:spcPct val="20000"/>
        </a:spcBef>
        <a:spcAft>
          <a:spcPts val="600"/>
        </a:spcAft>
        <a:buSzPct val="80000"/>
        <a:buFont typeface="Arial" pitchFamily="34" charset="0"/>
        <a:buChar char="•"/>
        <a:defRPr sz="15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27063" indent="-169863" algn="l" defTabSz="914400" rtl="0" eaLnBrk="1" latinLnBrk="0" hangingPunct="1">
        <a:spcBef>
          <a:spcPct val="20000"/>
        </a:spcBef>
        <a:spcAft>
          <a:spcPts val="600"/>
        </a:spcAft>
        <a:buSzPct val="80000"/>
        <a:buFont typeface="Arial" pitchFamily="34" charset="0"/>
        <a:buChar char="•"/>
        <a:defRPr sz="13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074738" indent="-160338" algn="l" defTabSz="914400" rtl="0" eaLnBrk="1" latinLnBrk="0" hangingPunct="1">
        <a:spcBef>
          <a:spcPct val="20000"/>
        </a:spcBef>
        <a:spcAft>
          <a:spcPts val="600"/>
        </a:spcAft>
        <a:buSzPct val="80000"/>
        <a:buFont typeface="Arial" pitchFamily="34" charset="0"/>
        <a:buChar char="•"/>
        <a:defRPr sz="13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524000" indent="-152400" algn="l" defTabSz="914400" rtl="0" eaLnBrk="1" latinLnBrk="0" hangingPunct="1">
        <a:spcBef>
          <a:spcPct val="20000"/>
        </a:spcBef>
        <a:spcAft>
          <a:spcPts val="600"/>
        </a:spcAft>
        <a:buSzPct val="80000"/>
        <a:buFont typeface="Arial" pitchFamily="34" charset="0"/>
        <a:buChar char="•"/>
        <a:defRPr sz="13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973263" indent="-144463" algn="l" defTabSz="914400" rtl="0" eaLnBrk="1" latinLnBrk="0" hangingPunct="1">
        <a:spcBef>
          <a:spcPct val="20000"/>
        </a:spcBef>
        <a:spcAft>
          <a:spcPts val="600"/>
        </a:spcAft>
        <a:buSzPct val="80000"/>
        <a:buFont typeface="Arial" pitchFamily="34" charset="0"/>
        <a:buChar char="•"/>
        <a:defRPr sz="13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420938" indent="-134938" algn="l" defTabSz="914400" rtl="0" eaLnBrk="1" latinLnBrk="0" hangingPunct="1">
        <a:spcBef>
          <a:spcPct val="20000"/>
        </a:spcBef>
        <a:spcAft>
          <a:spcPts val="600"/>
        </a:spcAft>
        <a:buSzPct val="80000"/>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6pPr>
      <a:lvl7pPr marL="2870200" indent="-127000" algn="l" defTabSz="914400" rtl="0" eaLnBrk="1" latinLnBrk="0" hangingPunct="1">
        <a:spcBef>
          <a:spcPct val="20000"/>
        </a:spcBef>
        <a:spcAft>
          <a:spcPts val="600"/>
        </a:spcAft>
        <a:buSzPct val="80000"/>
        <a:buFont typeface="Arial" pitchFamily="34" charset="0"/>
        <a:buChar char="•"/>
        <a:tabLst/>
        <a:defRPr sz="1300" kern="1200">
          <a:solidFill>
            <a:schemeClr val="tx1"/>
          </a:solidFill>
          <a:latin typeface="Arial" panose="020B0604020202020204" pitchFamily="34" charset="0"/>
          <a:ea typeface="+mn-ea"/>
          <a:cs typeface="Arial" panose="020B0604020202020204" pitchFamily="34" charset="0"/>
        </a:defRPr>
      </a:lvl7pPr>
      <a:lvl8pPr marL="3319463" indent="-119063" algn="l" defTabSz="914400" rtl="0" eaLnBrk="1" latinLnBrk="0" hangingPunct="1">
        <a:spcBef>
          <a:spcPct val="20000"/>
        </a:spcBef>
        <a:spcAft>
          <a:spcPts val="600"/>
        </a:spcAft>
        <a:buSzPct val="80000"/>
        <a:buFont typeface="Arial" pitchFamily="34" charset="0"/>
        <a:buChar char="•"/>
        <a:defRPr sz="1300" kern="1200" baseline="0">
          <a:solidFill>
            <a:schemeClr val="tx1"/>
          </a:solidFill>
          <a:latin typeface="Arial" panose="020B0604020202020204" pitchFamily="34" charset="0"/>
          <a:ea typeface="+mn-ea"/>
          <a:cs typeface="Arial" panose="020B0604020202020204" pitchFamily="34" charset="0"/>
        </a:defRPr>
      </a:lvl8pPr>
      <a:lvl9pPr marL="3792538" indent="-134938" algn="l" defTabSz="914400" rtl="0" eaLnBrk="1" latinLnBrk="0" hangingPunct="1">
        <a:spcBef>
          <a:spcPct val="20000"/>
        </a:spcBef>
        <a:spcAft>
          <a:spcPts val="600"/>
        </a:spcAft>
        <a:buSzPct val="80000"/>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1" y="274641"/>
            <a:ext cx="9601067" cy="563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35360" y="1484784"/>
            <a:ext cx="11516853" cy="4641380"/>
          </a:xfrm>
          <a:prstGeom prst="rect">
            <a:avLst/>
          </a:prstGeom>
        </p:spPr>
        <p:txBody>
          <a:bodyPr vert="horz" lIns="91440" tIns="45720" rIns="91440" bIns="45720" numCol="1"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
        <p:nvSpPr>
          <p:cNvPr id="4" name="Date Placeholder 3"/>
          <p:cNvSpPr>
            <a:spLocks noGrp="1"/>
          </p:cNvSpPr>
          <p:nvPr>
            <p:ph type="dt" sz="half" idx="2"/>
          </p:nvPr>
        </p:nvSpPr>
        <p:spPr>
          <a:xfrm>
            <a:off x="719403" y="6525348"/>
            <a:ext cx="912101" cy="216023"/>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ABD509AA-7421-49E8-A5AD-4A9AED92AF4F}" type="datetime1">
              <a:rPr lang="en-US" smtClean="0"/>
              <a:pPr/>
              <a:t>5/29/2019</a:t>
            </a:fld>
            <a:endParaRPr lang="en-US" dirty="0"/>
          </a:p>
        </p:txBody>
      </p:sp>
      <p:sp>
        <p:nvSpPr>
          <p:cNvPr id="5" name="Footer Placeholder 4"/>
          <p:cNvSpPr>
            <a:spLocks noGrp="1"/>
          </p:cNvSpPr>
          <p:nvPr>
            <p:ph type="ftr" sz="quarter" idx="3"/>
          </p:nvPr>
        </p:nvSpPr>
        <p:spPr>
          <a:xfrm>
            <a:off x="1547561" y="6525348"/>
            <a:ext cx="8220847" cy="216023"/>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4"/>
          </p:nvPr>
        </p:nvSpPr>
        <p:spPr>
          <a:xfrm>
            <a:off x="239351" y="6525348"/>
            <a:ext cx="480053" cy="216023"/>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74022" y="6348442"/>
            <a:ext cx="1462076" cy="353812"/>
          </a:xfrm>
          <a:prstGeom prst="rect">
            <a:avLst/>
          </a:prstGeom>
        </p:spPr>
      </p:pic>
    </p:spTree>
    <p:extLst>
      <p:ext uri="{BB962C8B-B14F-4D97-AF65-F5344CB8AC3E}">
        <p14:creationId xmlns:p14="http://schemas.microsoft.com/office/powerpoint/2010/main" val="415846191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817" r:id="rId5"/>
    <p:sldLayoutId id="2147483818" r:id="rId6"/>
    <p:sldLayoutId id="2147483764" r:id="rId7"/>
    <p:sldLayoutId id="2147483765" r:id="rId8"/>
    <p:sldLayoutId id="2147483767" r:id="rId9"/>
    <p:sldLayoutId id="2147483810" r:id="rId10"/>
    <p:sldLayoutId id="2147483768" r:id="rId11"/>
  </p:sldLayoutIdLst>
  <p:hf hdr="0"/>
  <p:txStyles>
    <p:titleStyle>
      <a:lvl1pPr algn="l" defTabSz="914400" rtl="0" eaLnBrk="1" latinLnBrk="0" hangingPunct="1">
        <a:spcBef>
          <a:spcPct val="0"/>
        </a:spcBef>
        <a:buNone/>
        <a:defRPr sz="2400" b="1" kern="1200">
          <a:solidFill>
            <a:srgbClr val="00C2E2"/>
          </a:solidFill>
          <a:latin typeface="Arial" panose="020B0604020202020204" pitchFamily="34" charset="0"/>
          <a:ea typeface="+mj-ea"/>
          <a:cs typeface="Arial" panose="020B0604020202020204" pitchFamily="34" charset="0"/>
        </a:defRPr>
      </a:lvl1pPr>
    </p:titleStyle>
    <p:bodyStyle>
      <a:lvl1pPr marL="177800" indent="-177800" algn="l" defTabSz="914400" rtl="0" eaLnBrk="1" latinLnBrk="0" hangingPunct="1">
        <a:spcBef>
          <a:spcPct val="20000"/>
        </a:spcBef>
        <a:spcAft>
          <a:spcPts val="600"/>
        </a:spcAft>
        <a:buSzPct val="80000"/>
        <a:buFont typeface="Arial" pitchFamily="34" charset="0"/>
        <a:buChar char="•"/>
        <a:defRPr sz="15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27063" indent="-169863" algn="l" defTabSz="914400" rtl="0" eaLnBrk="1" latinLnBrk="0" hangingPunct="1">
        <a:spcBef>
          <a:spcPct val="20000"/>
        </a:spcBef>
        <a:spcAft>
          <a:spcPts val="600"/>
        </a:spcAft>
        <a:buSzPct val="80000"/>
        <a:buFont typeface="Arial" pitchFamily="34" charset="0"/>
        <a:buChar char="•"/>
        <a:defRPr sz="13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074738" indent="-160338" algn="l" defTabSz="914400" rtl="0" eaLnBrk="1" latinLnBrk="0" hangingPunct="1">
        <a:spcBef>
          <a:spcPct val="20000"/>
        </a:spcBef>
        <a:spcAft>
          <a:spcPts val="600"/>
        </a:spcAft>
        <a:buSzPct val="80000"/>
        <a:buFont typeface="Arial" pitchFamily="34" charset="0"/>
        <a:buChar char="•"/>
        <a:defRPr sz="13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524000" indent="-152400" algn="l" defTabSz="914400" rtl="0" eaLnBrk="1" latinLnBrk="0" hangingPunct="1">
        <a:spcBef>
          <a:spcPct val="20000"/>
        </a:spcBef>
        <a:spcAft>
          <a:spcPts val="600"/>
        </a:spcAft>
        <a:buSzPct val="80000"/>
        <a:buFont typeface="Arial" pitchFamily="34" charset="0"/>
        <a:buChar char="•"/>
        <a:defRPr sz="13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973263" indent="-144463" algn="l" defTabSz="914400" rtl="0" eaLnBrk="1" latinLnBrk="0" hangingPunct="1">
        <a:spcBef>
          <a:spcPct val="20000"/>
        </a:spcBef>
        <a:spcAft>
          <a:spcPts val="600"/>
        </a:spcAft>
        <a:buSzPct val="80000"/>
        <a:buFont typeface="Arial" pitchFamily="34" charset="0"/>
        <a:buChar char="•"/>
        <a:defRPr sz="13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420938" indent="-134938" algn="l" defTabSz="914400" rtl="0" eaLnBrk="1" latinLnBrk="0" hangingPunct="1">
        <a:spcBef>
          <a:spcPct val="20000"/>
        </a:spcBef>
        <a:spcAft>
          <a:spcPts val="600"/>
        </a:spcAft>
        <a:buSzPct val="80000"/>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6pPr>
      <a:lvl7pPr marL="2870200" indent="-127000" algn="l" defTabSz="914400" rtl="0" eaLnBrk="1" latinLnBrk="0" hangingPunct="1">
        <a:spcBef>
          <a:spcPct val="20000"/>
        </a:spcBef>
        <a:spcAft>
          <a:spcPts val="600"/>
        </a:spcAft>
        <a:buSzPct val="80000"/>
        <a:buFont typeface="Arial" pitchFamily="34" charset="0"/>
        <a:buChar char="•"/>
        <a:tabLst/>
        <a:defRPr sz="1300" kern="1200">
          <a:solidFill>
            <a:schemeClr val="tx1"/>
          </a:solidFill>
          <a:latin typeface="Arial" panose="020B0604020202020204" pitchFamily="34" charset="0"/>
          <a:ea typeface="+mn-ea"/>
          <a:cs typeface="Arial" panose="020B0604020202020204" pitchFamily="34" charset="0"/>
        </a:defRPr>
      </a:lvl7pPr>
      <a:lvl8pPr marL="3319463" indent="-119063" algn="l" defTabSz="914400" rtl="0" eaLnBrk="1" latinLnBrk="0" hangingPunct="1">
        <a:spcBef>
          <a:spcPct val="20000"/>
        </a:spcBef>
        <a:spcAft>
          <a:spcPts val="600"/>
        </a:spcAft>
        <a:buSzPct val="80000"/>
        <a:buFont typeface="Arial" pitchFamily="34" charset="0"/>
        <a:buChar char="•"/>
        <a:defRPr sz="1300" kern="1200" baseline="0">
          <a:solidFill>
            <a:schemeClr val="tx1"/>
          </a:solidFill>
          <a:latin typeface="Arial" panose="020B0604020202020204" pitchFamily="34" charset="0"/>
          <a:ea typeface="+mn-ea"/>
          <a:cs typeface="Arial" panose="020B0604020202020204" pitchFamily="34" charset="0"/>
        </a:defRPr>
      </a:lvl8pPr>
      <a:lvl9pPr marL="3792538" indent="-134938" algn="l" defTabSz="914400" rtl="0" eaLnBrk="1" latinLnBrk="0" hangingPunct="1">
        <a:spcBef>
          <a:spcPct val="20000"/>
        </a:spcBef>
        <a:spcAft>
          <a:spcPts val="600"/>
        </a:spcAft>
        <a:buSzPct val="80000"/>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1" y="274641"/>
            <a:ext cx="9601067" cy="563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35360" y="1484784"/>
            <a:ext cx="11516853" cy="4641380"/>
          </a:xfrm>
          <a:prstGeom prst="rect">
            <a:avLst/>
          </a:prstGeom>
        </p:spPr>
        <p:txBody>
          <a:bodyPr vert="horz" lIns="91440" tIns="45720" rIns="91440" bIns="45720" numCol="1"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
        <p:nvSpPr>
          <p:cNvPr id="4" name="Date Placeholder 3"/>
          <p:cNvSpPr>
            <a:spLocks noGrp="1"/>
          </p:cNvSpPr>
          <p:nvPr>
            <p:ph type="dt" sz="half" idx="2"/>
          </p:nvPr>
        </p:nvSpPr>
        <p:spPr>
          <a:xfrm>
            <a:off x="719403" y="6525348"/>
            <a:ext cx="912101" cy="216023"/>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ABD509AA-7421-49E8-A5AD-4A9AED92AF4F}" type="datetime1">
              <a:rPr lang="en-US" smtClean="0"/>
              <a:pPr/>
              <a:t>5/29/2019</a:t>
            </a:fld>
            <a:endParaRPr lang="en-US" dirty="0"/>
          </a:p>
        </p:txBody>
      </p:sp>
      <p:sp>
        <p:nvSpPr>
          <p:cNvPr id="5" name="Footer Placeholder 4"/>
          <p:cNvSpPr>
            <a:spLocks noGrp="1"/>
          </p:cNvSpPr>
          <p:nvPr>
            <p:ph type="ftr" sz="quarter" idx="3"/>
          </p:nvPr>
        </p:nvSpPr>
        <p:spPr>
          <a:xfrm>
            <a:off x="1547561" y="6525348"/>
            <a:ext cx="8220847" cy="216023"/>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4"/>
          </p:nvPr>
        </p:nvSpPr>
        <p:spPr>
          <a:xfrm>
            <a:off x="239351" y="6525348"/>
            <a:ext cx="480053" cy="216023"/>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378440" y="6345936"/>
            <a:ext cx="1473663" cy="356616"/>
          </a:xfrm>
          <a:prstGeom prst="rect">
            <a:avLst/>
          </a:prstGeom>
        </p:spPr>
      </p:pic>
    </p:spTree>
    <p:extLst>
      <p:ext uri="{BB962C8B-B14F-4D97-AF65-F5344CB8AC3E}">
        <p14:creationId xmlns:p14="http://schemas.microsoft.com/office/powerpoint/2010/main" val="165482625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819" r:id="rId4"/>
    <p:sldLayoutId id="2147483820" r:id="rId5"/>
    <p:sldLayoutId id="2147483774" r:id="rId6"/>
    <p:sldLayoutId id="2147483776" r:id="rId7"/>
    <p:sldLayoutId id="2147483777" r:id="rId8"/>
    <p:sldLayoutId id="2147483811" r:id="rId9"/>
    <p:sldLayoutId id="2147483778" r:id="rId10"/>
  </p:sldLayoutIdLst>
  <p:hf hdr="0"/>
  <p:txStyles>
    <p:titleStyle>
      <a:lvl1pPr algn="l" defTabSz="914400" rtl="0" eaLnBrk="1" latinLnBrk="0" hangingPunct="1">
        <a:spcBef>
          <a:spcPct val="0"/>
        </a:spcBef>
        <a:buNone/>
        <a:defRPr sz="2400" b="1" kern="1200">
          <a:solidFill>
            <a:srgbClr val="0AAD88"/>
          </a:solidFill>
          <a:latin typeface="Arial" panose="020B0604020202020204" pitchFamily="34" charset="0"/>
          <a:ea typeface="+mj-ea"/>
          <a:cs typeface="Arial" panose="020B0604020202020204" pitchFamily="34" charset="0"/>
        </a:defRPr>
      </a:lvl1pPr>
    </p:titleStyle>
    <p:bodyStyle>
      <a:lvl1pPr marL="177800" indent="-177800" algn="l" defTabSz="914400" rtl="0" eaLnBrk="1" latinLnBrk="0" hangingPunct="1">
        <a:spcBef>
          <a:spcPct val="20000"/>
        </a:spcBef>
        <a:spcAft>
          <a:spcPts val="600"/>
        </a:spcAft>
        <a:buSzPct val="80000"/>
        <a:buFont typeface="Arial" pitchFamily="34" charset="0"/>
        <a:buChar char="•"/>
        <a:defRPr sz="15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27063" indent="-169863" algn="l" defTabSz="914400" rtl="0" eaLnBrk="1" latinLnBrk="0" hangingPunct="1">
        <a:spcBef>
          <a:spcPct val="20000"/>
        </a:spcBef>
        <a:spcAft>
          <a:spcPts val="600"/>
        </a:spcAft>
        <a:buSzPct val="80000"/>
        <a:buFont typeface="Arial" pitchFamily="34" charset="0"/>
        <a:buChar char="•"/>
        <a:defRPr sz="13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074738" indent="-160338" algn="l" defTabSz="914400" rtl="0" eaLnBrk="1" latinLnBrk="0" hangingPunct="1">
        <a:spcBef>
          <a:spcPct val="20000"/>
        </a:spcBef>
        <a:spcAft>
          <a:spcPts val="600"/>
        </a:spcAft>
        <a:buSzPct val="80000"/>
        <a:buFont typeface="Arial" pitchFamily="34" charset="0"/>
        <a:buChar char="•"/>
        <a:defRPr sz="13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524000" indent="-152400" algn="l" defTabSz="914400" rtl="0" eaLnBrk="1" latinLnBrk="0" hangingPunct="1">
        <a:spcBef>
          <a:spcPct val="20000"/>
        </a:spcBef>
        <a:spcAft>
          <a:spcPts val="600"/>
        </a:spcAft>
        <a:buSzPct val="80000"/>
        <a:buFont typeface="Arial" pitchFamily="34" charset="0"/>
        <a:buChar char="•"/>
        <a:defRPr sz="13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973263" indent="-144463" algn="l" defTabSz="914400" rtl="0" eaLnBrk="1" latinLnBrk="0" hangingPunct="1">
        <a:spcBef>
          <a:spcPct val="20000"/>
        </a:spcBef>
        <a:spcAft>
          <a:spcPts val="600"/>
        </a:spcAft>
        <a:buSzPct val="80000"/>
        <a:buFont typeface="Arial" pitchFamily="34" charset="0"/>
        <a:buChar char="•"/>
        <a:defRPr sz="13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420938" indent="-134938" algn="l" defTabSz="914400" rtl="0" eaLnBrk="1" latinLnBrk="0" hangingPunct="1">
        <a:spcBef>
          <a:spcPct val="20000"/>
        </a:spcBef>
        <a:spcAft>
          <a:spcPts val="600"/>
        </a:spcAft>
        <a:buSzPct val="80000"/>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6pPr>
      <a:lvl7pPr marL="2870200" indent="-127000" algn="l" defTabSz="914400" rtl="0" eaLnBrk="1" latinLnBrk="0" hangingPunct="1">
        <a:spcBef>
          <a:spcPct val="20000"/>
        </a:spcBef>
        <a:spcAft>
          <a:spcPts val="600"/>
        </a:spcAft>
        <a:buSzPct val="80000"/>
        <a:buFont typeface="Arial" pitchFamily="34" charset="0"/>
        <a:buChar char="•"/>
        <a:tabLst/>
        <a:defRPr sz="1300" kern="1200">
          <a:solidFill>
            <a:schemeClr val="tx1"/>
          </a:solidFill>
          <a:latin typeface="Arial" panose="020B0604020202020204" pitchFamily="34" charset="0"/>
          <a:ea typeface="+mn-ea"/>
          <a:cs typeface="Arial" panose="020B0604020202020204" pitchFamily="34" charset="0"/>
        </a:defRPr>
      </a:lvl7pPr>
      <a:lvl8pPr marL="3319463" indent="-119063" algn="l" defTabSz="914400" rtl="0" eaLnBrk="1" latinLnBrk="0" hangingPunct="1">
        <a:spcBef>
          <a:spcPct val="20000"/>
        </a:spcBef>
        <a:spcAft>
          <a:spcPts val="600"/>
        </a:spcAft>
        <a:buSzPct val="80000"/>
        <a:buFont typeface="Arial" pitchFamily="34" charset="0"/>
        <a:buChar char="•"/>
        <a:defRPr sz="1300" kern="1200" baseline="0">
          <a:solidFill>
            <a:schemeClr val="tx1"/>
          </a:solidFill>
          <a:latin typeface="Arial" panose="020B0604020202020204" pitchFamily="34" charset="0"/>
          <a:ea typeface="+mn-ea"/>
          <a:cs typeface="Arial" panose="020B0604020202020204" pitchFamily="34" charset="0"/>
        </a:defRPr>
      </a:lvl8pPr>
      <a:lvl9pPr marL="3792538" indent="-134938" algn="l" defTabSz="914400" rtl="0" eaLnBrk="1" latinLnBrk="0" hangingPunct="1">
        <a:spcBef>
          <a:spcPct val="20000"/>
        </a:spcBef>
        <a:spcAft>
          <a:spcPts val="600"/>
        </a:spcAft>
        <a:buSzPct val="80000"/>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1" y="274641"/>
            <a:ext cx="9601067" cy="563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35360" y="1484784"/>
            <a:ext cx="11516853" cy="4641380"/>
          </a:xfrm>
          <a:prstGeom prst="rect">
            <a:avLst/>
          </a:prstGeom>
        </p:spPr>
        <p:txBody>
          <a:bodyPr vert="horz" lIns="91440" tIns="45720" rIns="91440" bIns="45720" numCol="1"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
        <p:nvSpPr>
          <p:cNvPr id="4" name="Date Placeholder 3"/>
          <p:cNvSpPr>
            <a:spLocks noGrp="1"/>
          </p:cNvSpPr>
          <p:nvPr>
            <p:ph type="dt" sz="half" idx="2"/>
          </p:nvPr>
        </p:nvSpPr>
        <p:spPr>
          <a:xfrm>
            <a:off x="719403" y="6525348"/>
            <a:ext cx="912101" cy="216023"/>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ABD509AA-7421-49E8-A5AD-4A9AED92AF4F}" type="datetime1">
              <a:rPr lang="en-US" smtClean="0"/>
              <a:pPr/>
              <a:t>5/29/2019</a:t>
            </a:fld>
            <a:endParaRPr lang="en-US" dirty="0"/>
          </a:p>
        </p:txBody>
      </p:sp>
      <p:sp>
        <p:nvSpPr>
          <p:cNvPr id="5" name="Footer Placeholder 4"/>
          <p:cNvSpPr>
            <a:spLocks noGrp="1"/>
          </p:cNvSpPr>
          <p:nvPr>
            <p:ph type="ftr" sz="quarter" idx="3"/>
          </p:nvPr>
        </p:nvSpPr>
        <p:spPr>
          <a:xfrm>
            <a:off x="1547561" y="6525348"/>
            <a:ext cx="8220847" cy="216023"/>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4"/>
          </p:nvPr>
        </p:nvSpPr>
        <p:spPr>
          <a:xfrm>
            <a:off x="239351" y="6525348"/>
            <a:ext cx="480053" cy="216023"/>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378440" y="6345936"/>
            <a:ext cx="1473663" cy="356616"/>
          </a:xfrm>
          <a:prstGeom prst="rect">
            <a:avLst/>
          </a:prstGeom>
        </p:spPr>
      </p:pic>
    </p:spTree>
    <p:extLst>
      <p:ext uri="{BB962C8B-B14F-4D97-AF65-F5344CB8AC3E}">
        <p14:creationId xmlns:p14="http://schemas.microsoft.com/office/powerpoint/2010/main" val="261603585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821" r:id="rId4"/>
    <p:sldLayoutId id="2147483822" r:id="rId5"/>
    <p:sldLayoutId id="2147483784" r:id="rId6"/>
    <p:sldLayoutId id="2147483785" r:id="rId7"/>
    <p:sldLayoutId id="2147483787" r:id="rId8"/>
    <p:sldLayoutId id="2147483812" r:id="rId9"/>
    <p:sldLayoutId id="2147483788" r:id="rId10"/>
  </p:sldLayoutIdLst>
  <p:hf hdr="0"/>
  <p:txStyles>
    <p:titleStyle>
      <a:lvl1pPr algn="l" defTabSz="914400" rtl="0" eaLnBrk="1" latinLnBrk="0" hangingPunct="1">
        <a:spcBef>
          <a:spcPct val="0"/>
        </a:spcBef>
        <a:buNone/>
        <a:defRPr sz="2400" b="1" kern="1200">
          <a:solidFill>
            <a:srgbClr val="3989C9"/>
          </a:solidFill>
          <a:latin typeface="Arial" panose="020B0604020202020204" pitchFamily="34" charset="0"/>
          <a:ea typeface="+mj-ea"/>
          <a:cs typeface="Arial" panose="020B0604020202020204" pitchFamily="34" charset="0"/>
        </a:defRPr>
      </a:lvl1pPr>
    </p:titleStyle>
    <p:bodyStyle>
      <a:lvl1pPr marL="177800" indent="-177800" algn="l" defTabSz="914400" rtl="0" eaLnBrk="1" latinLnBrk="0" hangingPunct="1">
        <a:spcBef>
          <a:spcPct val="20000"/>
        </a:spcBef>
        <a:spcAft>
          <a:spcPts val="600"/>
        </a:spcAft>
        <a:buSzPct val="80000"/>
        <a:buFont typeface="Arial" pitchFamily="34" charset="0"/>
        <a:buChar char="•"/>
        <a:defRPr sz="15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27063" indent="-169863" algn="l" defTabSz="914400" rtl="0" eaLnBrk="1" latinLnBrk="0" hangingPunct="1">
        <a:spcBef>
          <a:spcPct val="20000"/>
        </a:spcBef>
        <a:spcAft>
          <a:spcPts val="600"/>
        </a:spcAft>
        <a:buSzPct val="80000"/>
        <a:buFont typeface="Arial" pitchFamily="34" charset="0"/>
        <a:buChar char="•"/>
        <a:defRPr sz="13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074738" indent="-160338" algn="l" defTabSz="914400" rtl="0" eaLnBrk="1" latinLnBrk="0" hangingPunct="1">
        <a:spcBef>
          <a:spcPct val="20000"/>
        </a:spcBef>
        <a:spcAft>
          <a:spcPts val="600"/>
        </a:spcAft>
        <a:buSzPct val="80000"/>
        <a:buFont typeface="Arial" pitchFamily="34" charset="0"/>
        <a:buChar char="•"/>
        <a:defRPr sz="13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524000" indent="-152400" algn="l" defTabSz="914400" rtl="0" eaLnBrk="1" latinLnBrk="0" hangingPunct="1">
        <a:spcBef>
          <a:spcPct val="20000"/>
        </a:spcBef>
        <a:spcAft>
          <a:spcPts val="600"/>
        </a:spcAft>
        <a:buSzPct val="80000"/>
        <a:buFont typeface="Arial" pitchFamily="34" charset="0"/>
        <a:buChar char="•"/>
        <a:defRPr sz="13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973263" indent="-144463" algn="l" defTabSz="914400" rtl="0" eaLnBrk="1" latinLnBrk="0" hangingPunct="1">
        <a:spcBef>
          <a:spcPct val="20000"/>
        </a:spcBef>
        <a:spcAft>
          <a:spcPts val="600"/>
        </a:spcAft>
        <a:buSzPct val="80000"/>
        <a:buFont typeface="Arial" pitchFamily="34" charset="0"/>
        <a:buChar char="•"/>
        <a:defRPr sz="13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420938" indent="-134938" algn="l" defTabSz="914400" rtl="0" eaLnBrk="1" latinLnBrk="0" hangingPunct="1">
        <a:spcBef>
          <a:spcPct val="20000"/>
        </a:spcBef>
        <a:spcAft>
          <a:spcPts val="600"/>
        </a:spcAft>
        <a:buSzPct val="80000"/>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6pPr>
      <a:lvl7pPr marL="2870200" indent="-127000" algn="l" defTabSz="914400" rtl="0" eaLnBrk="1" latinLnBrk="0" hangingPunct="1">
        <a:spcBef>
          <a:spcPct val="20000"/>
        </a:spcBef>
        <a:spcAft>
          <a:spcPts val="600"/>
        </a:spcAft>
        <a:buSzPct val="80000"/>
        <a:buFont typeface="Arial" pitchFamily="34" charset="0"/>
        <a:buChar char="•"/>
        <a:tabLst/>
        <a:defRPr sz="1300" kern="1200">
          <a:solidFill>
            <a:schemeClr val="tx1"/>
          </a:solidFill>
          <a:latin typeface="Arial" panose="020B0604020202020204" pitchFamily="34" charset="0"/>
          <a:ea typeface="+mn-ea"/>
          <a:cs typeface="Arial" panose="020B0604020202020204" pitchFamily="34" charset="0"/>
        </a:defRPr>
      </a:lvl7pPr>
      <a:lvl8pPr marL="3319463" indent="-119063" algn="l" defTabSz="914400" rtl="0" eaLnBrk="1" latinLnBrk="0" hangingPunct="1">
        <a:spcBef>
          <a:spcPct val="20000"/>
        </a:spcBef>
        <a:spcAft>
          <a:spcPts val="600"/>
        </a:spcAft>
        <a:buSzPct val="80000"/>
        <a:buFont typeface="Arial" pitchFamily="34" charset="0"/>
        <a:buChar char="•"/>
        <a:defRPr sz="1300" kern="1200" baseline="0">
          <a:solidFill>
            <a:schemeClr val="tx1"/>
          </a:solidFill>
          <a:latin typeface="Arial" panose="020B0604020202020204" pitchFamily="34" charset="0"/>
          <a:ea typeface="+mn-ea"/>
          <a:cs typeface="Arial" panose="020B0604020202020204" pitchFamily="34" charset="0"/>
        </a:defRPr>
      </a:lvl8pPr>
      <a:lvl9pPr marL="3792538" indent="-134938" algn="l" defTabSz="914400" rtl="0" eaLnBrk="1" latinLnBrk="0" hangingPunct="1">
        <a:spcBef>
          <a:spcPct val="20000"/>
        </a:spcBef>
        <a:spcAft>
          <a:spcPts val="600"/>
        </a:spcAft>
        <a:buSzPct val="80000"/>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1" y="274641"/>
            <a:ext cx="9601067" cy="563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35360" y="1484784"/>
            <a:ext cx="11516853" cy="4641380"/>
          </a:xfrm>
          <a:prstGeom prst="rect">
            <a:avLst/>
          </a:prstGeom>
        </p:spPr>
        <p:txBody>
          <a:bodyPr vert="horz" lIns="91440" tIns="45720" rIns="91440" bIns="45720" numCol="1"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
        <p:nvSpPr>
          <p:cNvPr id="4" name="Date Placeholder 3"/>
          <p:cNvSpPr>
            <a:spLocks noGrp="1"/>
          </p:cNvSpPr>
          <p:nvPr>
            <p:ph type="dt" sz="half" idx="2"/>
          </p:nvPr>
        </p:nvSpPr>
        <p:spPr>
          <a:xfrm>
            <a:off x="719403" y="6525348"/>
            <a:ext cx="912101" cy="216023"/>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ABD509AA-7421-49E8-A5AD-4A9AED92AF4F}" type="datetime1">
              <a:rPr lang="en-US" smtClean="0"/>
              <a:pPr/>
              <a:t>5/29/2019</a:t>
            </a:fld>
            <a:endParaRPr lang="en-US" dirty="0"/>
          </a:p>
        </p:txBody>
      </p:sp>
      <p:sp>
        <p:nvSpPr>
          <p:cNvPr id="5" name="Footer Placeholder 4"/>
          <p:cNvSpPr>
            <a:spLocks noGrp="1"/>
          </p:cNvSpPr>
          <p:nvPr>
            <p:ph type="ftr" sz="quarter" idx="3"/>
          </p:nvPr>
        </p:nvSpPr>
        <p:spPr>
          <a:xfrm>
            <a:off x="1547561" y="6525348"/>
            <a:ext cx="8220847" cy="216023"/>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4"/>
          </p:nvPr>
        </p:nvSpPr>
        <p:spPr>
          <a:xfrm>
            <a:off x="239351" y="6525348"/>
            <a:ext cx="480053" cy="216023"/>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378440" y="6345936"/>
            <a:ext cx="1473663" cy="356616"/>
          </a:xfrm>
          <a:prstGeom prst="rect">
            <a:avLst/>
          </a:prstGeom>
        </p:spPr>
      </p:pic>
    </p:spTree>
    <p:extLst>
      <p:ext uri="{BB962C8B-B14F-4D97-AF65-F5344CB8AC3E}">
        <p14:creationId xmlns:p14="http://schemas.microsoft.com/office/powerpoint/2010/main" val="246430995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823" r:id="rId4"/>
    <p:sldLayoutId id="2147483824" r:id="rId5"/>
    <p:sldLayoutId id="2147483794" r:id="rId6"/>
    <p:sldLayoutId id="2147483796" r:id="rId7"/>
    <p:sldLayoutId id="2147483797" r:id="rId8"/>
    <p:sldLayoutId id="2147483813" r:id="rId9"/>
    <p:sldLayoutId id="2147483798" r:id="rId10"/>
  </p:sldLayoutIdLst>
  <p:hf hdr="0"/>
  <p:txStyles>
    <p:titleStyle>
      <a:lvl1pPr algn="l" defTabSz="914400" rtl="0" eaLnBrk="1" latinLnBrk="0" hangingPunct="1">
        <a:spcBef>
          <a:spcPct val="0"/>
        </a:spcBef>
        <a:buNone/>
        <a:defRPr sz="2400" b="1" kern="1200">
          <a:solidFill>
            <a:srgbClr val="FF8C3F"/>
          </a:solidFill>
          <a:latin typeface="Arial" panose="020B0604020202020204" pitchFamily="34" charset="0"/>
          <a:ea typeface="+mj-ea"/>
          <a:cs typeface="Arial" panose="020B0604020202020204" pitchFamily="34" charset="0"/>
        </a:defRPr>
      </a:lvl1pPr>
    </p:titleStyle>
    <p:bodyStyle>
      <a:lvl1pPr marL="177800" indent="-177800" algn="l" defTabSz="914400" rtl="0" eaLnBrk="1" latinLnBrk="0" hangingPunct="1">
        <a:spcBef>
          <a:spcPct val="20000"/>
        </a:spcBef>
        <a:spcAft>
          <a:spcPts val="600"/>
        </a:spcAft>
        <a:buSzPct val="80000"/>
        <a:buFont typeface="Arial" pitchFamily="34" charset="0"/>
        <a:buChar char="•"/>
        <a:defRPr sz="15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27063" indent="-169863" algn="l" defTabSz="914400" rtl="0" eaLnBrk="1" latinLnBrk="0" hangingPunct="1">
        <a:spcBef>
          <a:spcPct val="20000"/>
        </a:spcBef>
        <a:spcAft>
          <a:spcPts val="600"/>
        </a:spcAft>
        <a:buSzPct val="80000"/>
        <a:buFont typeface="Arial" pitchFamily="34" charset="0"/>
        <a:buChar char="•"/>
        <a:defRPr sz="13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074738" indent="-160338" algn="l" defTabSz="914400" rtl="0" eaLnBrk="1" latinLnBrk="0" hangingPunct="1">
        <a:spcBef>
          <a:spcPct val="20000"/>
        </a:spcBef>
        <a:spcAft>
          <a:spcPts val="600"/>
        </a:spcAft>
        <a:buSzPct val="80000"/>
        <a:buFont typeface="Arial" pitchFamily="34" charset="0"/>
        <a:buChar char="•"/>
        <a:defRPr sz="13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524000" indent="-152400" algn="l" defTabSz="914400" rtl="0" eaLnBrk="1" latinLnBrk="0" hangingPunct="1">
        <a:spcBef>
          <a:spcPct val="20000"/>
        </a:spcBef>
        <a:spcAft>
          <a:spcPts val="600"/>
        </a:spcAft>
        <a:buSzPct val="80000"/>
        <a:buFont typeface="Arial" pitchFamily="34" charset="0"/>
        <a:buChar char="•"/>
        <a:defRPr sz="13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973263" indent="-144463" algn="l" defTabSz="914400" rtl="0" eaLnBrk="1" latinLnBrk="0" hangingPunct="1">
        <a:spcBef>
          <a:spcPct val="20000"/>
        </a:spcBef>
        <a:spcAft>
          <a:spcPts val="600"/>
        </a:spcAft>
        <a:buSzPct val="80000"/>
        <a:buFont typeface="Arial" pitchFamily="34" charset="0"/>
        <a:buChar char="•"/>
        <a:defRPr sz="13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420938" indent="-134938" algn="l" defTabSz="914400" rtl="0" eaLnBrk="1" latinLnBrk="0" hangingPunct="1">
        <a:spcBef>
          <a:spcPct val="20000"/>
        </a:spcBef>
        <a:spcAft>
          <a:spcPts val="600"/>
        </a:spcAft>
        <a:buSzPct val="80000"/>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6pPr>
      <a:lvl7pPr marL="2870200" indent="-127000" algn="l" defTabSz="914400" rtl="0" eaLnBrk="1" latinLnBrk="0" hangingPunct="1">
        <a:spcBef>
          <a:spcPct val="20000"/>
        </a:spcBef>
        <a:spcAft>
          <a:spcPts val="600"/>
        </a:spcAft>
        <a:buSzPct val="80000"/>
        <a:buFont typeface="Arial" pitchFamily="34" charset="0"/>
        <a:buChar char="•"/>
        <a:tabLst/>
        <a:defRPr sz="1300" kern="1200">
          <a:solidFill>
            <a:schemeClr val="tx1"/>
          </a:solidFill>
          <a:latin typeface="Arial" panose="020B0604020202020204" pitchFamily="34" charset="0"/>
          <a:ea typeface="+mn-ea"/>
          <a:cs typeface="Arial" panose="020B0604020202020204" pitchFamily="34" charset="0"/>
        </a:defRPr>
      </a:lvl7pPr>
      <a:lvl8pPr marL="3319463" indent="-119063" algn="l" defTabSz="914400" rtl="0" eaLnBrk="1" latinLnBrk="0" hangingPunct="1">
        <a:spcBef>
          <a:spcPct val="20000"/>
        </a:spcBef>
        <a:spcAft>
          <a:spcPts val="600"/>
        </a:spcAft>
        <a:buSzPct val="80000"/>
        <a:buFont typeface="Arial" pitchFamily="34" charset="0"/>
        <a:buChar char="•"/>
        <a:defRPr sz="1300" kern="1200" baseline="0">
          <a:solidFill>
            <a:schemeClr val="tx1"/>
          </a:solidFill>
          <a:latin typeface="Arial" panose="020B0604020202020204" pitchFamily="34" charset="0"/>
          <a:ea typeface="+mn-ea"/>
          <a:cs typeface="Arial" panose="020B0604020202020204" pitchFamily="34" charset="0"/>
        </a:defRPr>
      </a:lvl8pPr>
      <a:lvl9pPr marL="3792538" indent="-134938" algn="l" defTabSz="914400" rtl="0" eaLnBrk="1" latinLnBrk="0" hangingPunct="1">
        <a:spcBef>
          <a:spcPct val="20000"/>
        </a:spcBef>
        <a:spcAft>
          <a:spcPts val="600"/>
        </a:spcAft>
        <a:buSzPct val="80000"/>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1" y="274641"/>
            <a:ext cx="9601067" cy="563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35360" y="1484784"/>
            <a:ext cx="11516853" cy="4641380"/>
          </a:xfrm>
          <a:prstGeom prst="rect">
            <a:avLst/>
          </a:prstGeom>
        </p:spPr>
        <p:txBody>
          <a:bodyPr vert="horz" lIns="91440" tIns="45720" rIns="91440" bIns="45720" numCol="1"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
        <p:nvSpPr>
          <p:cNvPr id="4" name="Date Placeholder 3"/>
          <p:cNvSpPr>
            <a:spLocks noGrp="1"/>
          </p:cNvSpPr>
          <p:nvPr>
            <p:ph type="dt" sz="half" idx="2"/>
          </p:nvPr>
        </p:nvSpPr>
        <p:spPr>
          <a:xfrm>
            <a:off x="719403" y="6525348"/>
            <a:ext cx="912101" cy="216023"/>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ABD509AA-7421-49E8-A5AD-4A9AED92AF4F}" type="datetime1">
              <a:rPr lang="en-US" smtClean="0"/>
              <a:pPr/>
              <a:t>5/29/2019</a:t>
            </a:fld>
            <a:endParaRPr lang="en-US" dirty="0"/>
          </a:p>
        </p:txBody>
      </p:sp>
      <p:sp>
        <p:nvSpPr>
          <p:cNvPr id="5" name="Footer Placeholder 4"/>
          <p:cNvSpPr>
            <a:spLocks noGrp="1"/>
          </p:cNvSpPr>
          <p:nvPr>
            <p:ph type="ftr" sz="quarter" idx="3"/>
          </p:nvPr>
        </p:nvSpPr>
        <p:spPr>
          <a:xfrm>
            <a:off x="1547561" y="6525348"/>
            <a:ext cx="8220847" cy="216023"/>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4"/>
          </p:nvPr>
        </p:nvSpPr>
        <p:spPr>
          <a:xfrm>
            <a:off x="239351" y="6525348"/>
            <a:ext cx="480053" cy="216023"/>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Tree>
    <p:extLst>
      <p:ext uri="{BB962C8B-B14F-4D97-AF65-F5344CB8AC3E}">
        <p14:creationId xmlns:p14="http://schemas.microsoft.com/office/powerpoint/2010/main" val="233689302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25" r:id="rId4"/>
    <p:sldLayoutId id="2147483826" r:id="rId5"/>
    <p:sldLayoutId id="2147483804" r:id="rId6"/>
    <p:sldLayoutId id="2147483806" r:id="rId7"/>
    <p:sldLayoutId id="2147483807" r:id="rId8"/>
    <p:sldLayoutId id="2147483814" r:id="rId9"/>
    <p:sldLayoutId id="2147483808" r:id="rId10"/>
  </p:sldLayoutIdLst>
  <p:hf hdr="0"/>
  <p:txStyles>
    <p:titleStyle>
      <a:lvl1pPr algn="l" defTabSz="914400" rtl="0" eaLnBrk="1" latinLnBrk="0" hangingPunct="1">
        <a:spcBef>
          <a:spcPct val="0"/>
        </a:spcBef>
        <a:buNone/>
        <a:defRPr sz="2400" b="1" kern="1200">
          <a:solidFill>
            <a:srgbClr val="7C98AE"/>
          </a:solidFill>
          <a:latin typeface="Arial" panose="020B0604020202020204" pitchFamily="34" charset="0"/>
          <a:ea typeface="+mj-ea"/>
          <a:cs typeface="Arial" panose="020B0604020202020204" pitchFamily="34" charset="0"/>
        </a:defRPr>
      </a:lvl1pPr>
    </p:titleStyle>
    <p:bodyStyle>
      <a:lvl1pPr marL="177800" indent="-177800" algn="l" defTabSz="914400" rtl="0" eaLnBrk="1" latinLnBrk="0" hangingPunct="1">
        <a:spcBef>
          <a:spcPct val="20000"/>
        </a:spcBef>
        <a:spcAft>
          <a:spcPts val="600"/>
        </a:spcAft>
        <a:buSzPct val="80000"/>
        <a:buFont typeface="Arial" pitchFamily="34" charset="0"/>
        <a:buChar char="•"/>
        <a:defRPr sz="15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27063" indent="-169863" algn="l" defTabSz="914400" rtl="0" eaLnBrk="1" latinLnBrk="0" hangingPunct="1">
        <a:spcBef>
          <a:spcPct val="20000"/>
        </a:spcBef>
        <a:spcAft>
          <a:spcPts val="600"/>
        </a:spcAft>
        <a:buSzPct val="80000"/>
        <a:buFont typeface="Arial" pitchFamily="34" charset="0"/>
        <a:buChar char="•"/>
        <a:defRPr sz="13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074738" indent="-160338" algn="l" defTabSz="914400" rtl="0" eaLnBrk="1" latinLnBrk="0" hangingPunct="1">
        <a:spcBef>
          <a:spcPct val="20000"/>
        </a:spcBef>
        <a:spcAft>
          <a:spcPts val="600"/>
        </a:spcAft>
        <a:buSzPct val="80000"/>
        <a:buFont typeface="Arial" pitchFamily="34" charset="0"/>
        <a:buChar char="•"/>
        <a:defRPr sz="13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524000" indent="-152400" algn="l" defTabSz="914400" rtl="0" eaLnBrk="1" latinLnBrk="0" hangingPunct="1">
        <a:spcBef>
          <a:spcPct val="20000"/>
        </a:spcBef>
        <a:spcAft>
          <a:spcPts val="600"/>
        </a:spcAft>
        <a:buSzPct val="80000"/>
        <a:buFont typeface="Arial" pitchFamily="34" charset="0"/>
        <a:buChar char="•"/>
        <a:defRPr sz="13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973263" indent="-144463" algn="l" defTabSz="914400" rtl="0" eaLnBrk="1" latinLnBrk="0" hangingPunct="1">
        <a:spcBef>
          <a:spcPct val="20000"/>
        </a:spcBef>
        <a:spcAft>
          <a:spcPts val="600"/>
        </a:spcAft>
        <a:buSzPct val="80000"/>
        <a:buFont typeface="Arial" pitchFamily="34" charset="0"/>
        <a:buChar char="•"/>
        <a:defRPr sz="13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420938" indent="-134938" algn="l" defTabSz="914400" rtl="0" eaLnBrk="1" latinLnBrk="0" hangingPunct="1">
        <a:spcBef>
          <a:spcPct val="20000"/>
        </a:spcBef>
        <a:spcAft>
          <a:spcPts val="600"/>
        </a:spcAft>
        <a:buSzPct val="80000"/>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6pPr>
      <a:lvl7pPr marL="2870200" indent="-127000" algn="l" defTabSz="914400" rtl="0" eaLnBrk="1" latinLnBrk="0" hangingPunct="1">
        <a:spcBef>
          <a:spcPct val="20000"/>
        </a:spcBef>
        <a:spcAft>
          <a:spcPts val="600"/>
        </a:spcAft>
        <a:buSzPct val="80000"/>
        <a:buFont typeface="Arial" pitchFamily="34" charset="0"/>
        <a:buChar char="•"/>
        <a:tabLst/>
        <a:defRPr sz="1300" kern="1200">
          <a:solidFill>
            <a:schemeClr val="tx1"/>
          </a:solidFill>
          <a:latin typeface="Arial" panose="020B0604020202020204" pitchFamily="34" charset="0"/>
          <a:ea typeface="+mn-ea"/>
          <a:cs typeface="Arial" panose="020B0604020202020204" pitchFamily="34" charset="0"/>
        </a:defRPr>
      </a:lvl7pPr>
      <a:lvl8pPr marL="3319463" indent="-119063" algn="l" defTabSz="914400" rtl="0" eaLnBrk="1" latinLnBrk="0" hangingPunct="1">
        <a:spcBef>
          <a:spcPct val="20000"/>
        </a:spcBef>
        <a:spcAft>
          <a:spcPts val="600"/>
        </a:spcAft>
        <a:buSzPct val="80000"/>
        <a:buFont typeface="Arial" pitchFamily="34" charset="0"/>
        <a:buChar char="•"/>
        <a:defRPr sz="1300" kern="1200" baseline="0">
          <a:solidFill>
            <a:schemeClr val="tx1"/>
          </a:solidFill>
          <a:latin typeface="Arial" panose="020B0604020202020204" pitchFamily="34" charset="0"/>
          <a:ea typeface="+mn-ea"/>
          <a:cs typeface="Arial" panose="020B0604020202020204" pitchFamily="34" charset="0"/>
        </a:defRPr>
      </a:lvl8pPr>
      <a:lvl9pPr marL="3792538" indent="-134938" algn="l" defTabSz="914400" rtl="0" eaLnBrk="1" latinLnBrk="0" hangingPunct="1">
        <a:spcBef>
          <a:spcPct val="20000"/>
        </a:spcBef>
        <a:spcAft>
          <a:spcPts val="600"/>
        </a:spcAft>
        <a:buSzPct val="80000"/>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1" y="274641"/>
            <a:ext cx="9601067" cy="563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35360" y="1484784"/>
            <a:ext cx="11516853" cy="4641380"/>
          </a:xfrm>
          <a:prstGeom prst="rect">
            <a:avLst/>
          </a:prstGeom>
        </p:spPr>
        <p:txBody>
          <a:bodyPr vert="horz" lIns="91440" tIns="45720" rIns="91440" bIns="45720" numCol="1"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
        <p:nvSpPr>
          <p:cNvPr id="4" name="Date Placeholder 3"/>
          <p:cNvSpPr>
            <a:spLocks noGrp="1"/>
          </p:cNvSpPr>
          <p:nvPr>
            <p:ph type="dt" sz="half" idx="2"/>
          </p:nvPr>
        </p:nvSpPr>
        <p:spPr>
          <a:xfrm>
            <a:off x="719403" y="6525348"/>
            <a:ext cx="912101" cy="216023"/>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ABD509AA-7421-49E8-A5AD-4A9AED92AF4F}" type="datetime1">
              <a:rPr lang="en-US" smtClean="0"/>
              <a:pPr/>
              <a:t>5/29/2019</a:t>
            </a:fld>
            <a:endParaRPr lang="en-US" dirty="0"/>
          </a:p>
        </p:txBody>
      </p:sp>
      <p:sp>
        <p:nvSpPr>
          <p:cNvPr id="5" name="Footer Placeholder 4"/>
          <p:cNvSpPr>
            <a:spLocks noGrp="1"/>
          </p:cNvSpPr>
          <p:nvPr>
            <p:ph type="ftr" sz="quarter" idx="3"/>
          </p:nvPr>
        </p:nvSpPr>
        <p:spPr>
          <a:xfrm>
            <a:off x="1547561" y="6525348"/>
            <a:ext cx="8220847" cy="216023"/>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CA" dirty="0"/>
              <a:t>This is the slide footer, which can be edited under Header &amp; Footer, along with slide numbers and date</a:t>
            </a:r>
            <a:endParaRPr lang="en-US" dirty="0"/>
          </a:p>
        </p:txBody>
      </p:sp>
      <p:sp>
        <p:nvSpPr>
          <p:cNvPr id="6" name="Slide Number Placeholder 5"/>
          <p:cNvSpPr>
            <a:spLocks noGrp="1"/>
          </p:cNvSpPr>
          <p:nvPr>
            <p:ph type="sldNum" sz="quarter" idx="4"/>
          </p:nvPr>
        </p:nvSpPr>
        <p:spPr>
          <a:xfrm>
            <a:off x="239351" y="6525348"/>
            <a:ext cx="480053" cy="216023"/>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fld id="{9B7CDB38-6350-4CC9-AB0E-B9078CE1CE4B}" type="slidenum">
              <a:rPr lang="en-US" smtClean="0"/>
              <a:pPr/>
              <a:t>‹#›</a:t>
            </a:fld>
            <a:endParaRPr lang="en-US" dirty="0"/>
          </a:p>
        </p:txBody>
      </p:sp>
    </p:spTree>
    <p:extLst>
      <p:ext uri="{BB962C8B-B14F-4D97-AF65-F5344CB8AC3E}">
        <p14:creationId xmlns:p14="http://schemas.microsoft.com/office/powerpoint/2010/main" val="1562372141"/>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5" r:id="rId7"/>
    <p:sldLayoutId id="2147483836" r:id="rId8"/>
    <p:sldLayoutId id="2147483837" r:id="rId9"/>
    <p:sldLayoutId id="2147483838" r:id="rId10"/>
  </p:sldLayoutIdLst>
  <p:hf hdr="0"/>
  <p:txStyles>
    <p:titleStyle>
      <a:lvl1pPr algn="l" defTabSz="914400" rtl="0" eaLnBrk="1" latinLnBrk="0" hangingPunct="1">
        <a:spcBef>
          <a:spcPct val="0"/>
        </a:spcBef>
        <a:buNone/>
        <a:defRPr sz="2400" b="1" kern="1200">
          <a:solidFill>
            <a:srgbClr val="CE9D00"/>
          </a:solidFill>
          <a:latin typeface="Arial" panose="020B0604020202020204" pitchFamily="34" charset="0"/>
          <a:ea typeface="+mj-ea"/>
          <a:cs typeface="Arial" panose="020B0604020202020204" pitchFamily="34" charset="0"/>
        </a:defRPr>
      </a:lvl1pPr>
    </p:titleStyle>
    <p:bodyStyle>
      <a:lvl1pPr marL="177800" indent="-177800" algn="l" defTabSz="914400" rtl="0" eaLnBrk="1" latinLnBrk="0" hangingPunct="1">
        <a:spcBef>
          <a:spcPct val="20000"/>
        </a:spcBef>
        <a:spcAft>
          <a:spcPts val="600"/>
        </a:spcAft>
        <a:buSzPct val="80000"/>
        <a:buFont typeface="Arial" pitchFamily="34" charset="0"/>
        <a:buChar char="•"/>
        <a:defRPr sz="15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27063" indent="-169863" algn="l" defTabSz="914400" rtl="0" eaLnBrk="1" latinLnBrk="0" hangingPunct="1">
        <a:spcBef>
          <a:spcPct val="20000"/>
        </a:spcBef>
        <a:spcAft>
          <a:spcPts val="600"/>
        </a:spcAft>
        <a:buSzPct val="80000"/>
        <a:buFont typeface="Arial" pitchFamily="34" charset="0"/>
        <a:buChar char="•"/>
        <a:defRPr sz="13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074738" indent="-160338" algn="l" defTabSz="914400" rtl="0" eaLnBrk="1" latinLnBrk="0" hangingPunct="1">
        <a:spcBef>
          <a:spcPct val="20000"/>
        </a:spcBef>
        <a:spcAft>
          <a:spcPts val="600"/>
        </a:spcAft>
        <a:buSzPct val="80000"/>
        <a:buFont typeface="Arial" pitchFamily="34" charset="0"/>
        <a:buChar char="•"/>
        <a:defRPr sz="13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524000" indent="-152400" algn="l" defTabSz="914400" rtl="0" eaLnBrk="1" latinLnBrk="0" hangingPunct="1">
        <a:spcBef>
          <a:spcPct val="20000"/>
        </a:spcBef>
        <a:spcAft>
          <a:spcPts val="600"/>
        </a:spcAft>
        <a:buSzPct val="80000"/>
        <a:buFont typeface="Arial" pitchFamily="34" charset="0"/>
        <a:buChar char="•"/>
        <a:defRPr sz="13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973263" indent="-144463" algn="l" defTabSz="914400" rtl="0" eaLnBrk="1" latinLnBrk="0" hangingPunct="1">
        <a:spcBef>
          <a:spcPct val="20000"/>
        </a:spcBef>
        <a:spcAft>
          <a:spcPts val="600"/>
        </a:spcAft>
        <a:buSzPct val="80000"/>
        <a:buFont typeface="Arial" pitchFamily="34" charset="0"/>
        <a:buChar char="•"/>
        <a:defRPr sz="13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420938" indent="-134938" algn="l" defTabSz="914400" rtl="0" eaLnBrk="1" latinLnBrk="0" hangingPunct="1">
        <a:spcBef>
          <a:spcPct val="20000"/>
        </a:spcBef>
        <a:spcAft>
          <a:spcPts val="600"/>
        </a:spcAft>
        <a:buSzPct val="80000"/>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6pPr>
      <a:lvl7pPr marL="2870200" indent="-127000" algn="l" defTabSz="914400" rtl="0" eaLnBrk="1" latinLnBrk="0" hangingPunct="1">
        <a:spcBef>
          <a:spcPct val="20000"/>
        </a:spcBef>
        <a:spcAft>
          <a:spcPts val="600"/>
        </a:spcAft>
        <a:buSzPct val="80000"/>
        <a:buFont typeface="Arial" pitchFamily="34" charset="0"/>
        <a:buChar char="•"/>
        <a:tabLst/>
        <a:defRPr sz="1300" kern="1200">
          <a:solidFill>
            <a:schemeClr val="tx1"/>
          </a:solidFill>
          <a:latin typeface="Arial" panose="020B0604020202020204" pitchFamily="34" charset="0"/>
          <a:ea typeface="+mn-ea"/>
          <a:cs typeface="Arial" panose="020B0604020202020204" pitchFamily="34" charset="0"/>
        </a:defRPr>
      </a:lvl7pPr>
      <a:lvl8pPr marL="3319463" indent="-119063" algn="l" defTabSz="914400" rtl="0" eaLnBrk="1" latinLnBrk="0" hangingPunct="1">
        <a:spcBef>
          <a:spcPct val="20000"/>
        </a:spcBef>
        <a:spcAft>
          <a:spcPts val="600"/>
        </a:spcAft>
        <a:buSzPct val="80000"/>
        <a:buFont typeface="Arial" pitchFamily="34" charset="0"/>
        <a:buChar char="•"/>
        <a:defRPr sz="1300" kern="1200" baseline="0">
          <a:solidFill>
            <a:schemeClr val="tx1"/>
          </a:solidFill>
          <a:latin typeface="Arial" panose="020B0604020202020204" pitchFamily="34" charset="0"/>
          <a:ea typeface="+mn-ea"/>
          <a:cs typeface="Arial" panose="020B0604020202020204" pitchFamily="34" charset="0"/>
        </a:defRPr>
      </a:lvl8pPr>
      <a:lvl9pPr marL="3792538" indent="-134938" algn="l" defTabSz="914400" rtl="0" eaLnBrk="1" latinLnBrk="0" hangingPunct="1">
        <a:spcBef>
          <a:spcPct val="20000"/>
        </a:spcBef>
        <a:spcAft>
          <a:spcPts val="600"/>
        </a:spcAft>
        <a:buSzPct val="80000"/>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tags" Target="../tags/tag42.xml"/></Relationships>
</file>

<file path=ppt/slides/_rels/slide1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46.xml"/></Relationships>
</file>

<file path=ppt/slides/_rels/slide12.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notesSlide" Target="../notesSlides/notesSlide9.xml"/><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slideLayout" Target="../slideLayouts/slideLayout6.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5" Type="http://schemas.openxmlformats.org/officeDocument/2006/relationships/tags" Target="../tags/tag51.xml"/><Relationship Id="rId10" Type="http://schemas.openxmlformats.org/officeDocument/2006/relationships/tags" Target="../tags/tag56.xml"/><Relationship Id="rId4" Type="http://schemas.openxmlformats.org/officeDocument/2006/relationships/tags" Target="../tags/tag50.xml"/><Relationship Id="rId9" Type="http://schemas.openxmlformats.org/officeDocument/2006/relationships/tags" Target="../tags/tag5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59.xml"/><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notesSlide" Target="../notesSlides/notesSlide10.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Layout" Target="../slideLayouts/slideLayout6.xml"/><Relationship Id="rId5" Type="http://schemas.openxmlformats.org/officeDocument/2006/relationships/tags" Target="../tags/tag64.xml"/><Relationship Id="rId4" Type="http://schemas.openxmlformats.org/officeDocument/2006/relationships/tags" Target="../tags/tag63.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67.xml"/><Relationship Id="rId7" Type="http://schemas.openxmlformats.org/officeDocument/2006/relationships/slideLayout" Target="../slideLayouts/slideLayout6.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s>
</file>

<file path=ppt/slides/_rels/slide16.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notesSlide" Target="../notesSlides/notesSlide12.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Layout" Target="../slideLayouts/slideLayout6.xml"/><Relationship Id="rId5" Type="http://schemas.openxmlformats.org/officeDocument/2006/relationships/tags" Target="../tags/tag75.xml"/><Relationship Id="rId4" Type="http://schemas.openxmlformats.org/officeDocument/2006/relationships/tags" Target="../tags/tag74.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78.xml"/><Relationship Id="rId7" Type="http://schemas.openxmlformats.org/officeDocument/2006/relationships/slideLayout" Target="../slideLayouts/slideLayout6.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s>
</file>

<file path=ppt/slides/_rels/slide18.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tags" Target="../tags/tag85.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87.xml"/><Relationship Id="rId7" Type="http://schemas.openxmlformats.org/officeDocument/2006/relationships/tags" Target="../tags/tag91.xml"/><Relationship Id="rId2" Type="http://schemas.openxmlformats.org/officeDocument/2006/relationships/tags" Target="../tags/tag86.xml"/><Relationship Id="rId1" Type="http://schemas.openxmlformats.org/officeDocument/2006/relationships/themeOverride" Target="../theme/themeOverride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9"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5.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notesSlide" Target="../notesSlides/notesSlide16.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slideLayout" Target="../slideLayouts/slideLayout6.xml"/><Relationship Id="rId5" Type="http://schemas.openxmlformats.org/officeDocument/2006/relationships/tags" Target="../tags/tag96.xml"/><Relationship Id="rId4" Type="http://schemas.openxmlformats.org/officeDocument/2006/relationships/tags" Target="../tags/tag95.xml"/></Relationships>
</file>

<file path=ppt/slides/_rels/slide21.xml.rels><?xml version="1.0" encoding="UTF-8" standalone="yes"?>
<Relationships xmlns="http://schemas.openxmlformats.org/package/2006/relationships"><Relationship Id="rId8" Type="http://schemas.openxmlformats.org/officeDocument/2006/relationships/tags" Target="../tags/tag104.xml"/><Relationship Id="rId3" Type="http://schemas.openxmlformats.org/officeDocument/2006/relationships/tags" Target="../tags/tag99.xml"/><Relationship Id="rId7" Type="http://schemas.openxmlformats.org/officeDocument/2006/relationships/tags" Target="../tags/tag103.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image" Target="../media/image13.jpeg"/><Relationship Id="rId5" Type="http://schemas.openxmlformats.org/officeDocument/2006/relationships/tags" Target="../tags/tag101.xml"/><Relationship Id="rId10" Type="http://schemas.openxmlformats.org/officeDocument/2006/relationships/notesSlide" Target="../notesSlides/notesSlide17.xml"/><Relationship Id="rId4" Type="http://schemas.openxmlformats.org/officeDocument/2006/relationships/tags" Target="../tags/tag100.xml"/><Relationship Id="rId9"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107.xml"/><Relationship Id="rId7" Type="http://schemas.openxmlformats.org/officeDocument/2006/relationships/image" Target="../media/image15.jp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14.jpeg"/><Relationship Id="rId5" Type="http://schemas.openxmlformats.org/officeDocument/2006/relationships/slideLayout" Target="../slideLayouts/slideLayout6.xml"/><Relationship Id="rId4" Type="http://schemas.openxmlformats.org/officeDocument/2006/relationships/tags" Target="../tags/tag108.xml"/><Relationship Id="rId9"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notesSlide" Target="../notesSlides/notesSlide18.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slideLayout" Target="../slideLayouts/slideLayout6.xml"/><Relationship Id="rId5" Type="http://schemas.openxmlformats.org/officeDocument/2006/relationships/tags" Target="../tags/tag113.xml"/><Relationship Id="rId4" Type="http://schemas.openxmlformats.org/officeDocument/2006/relationships/tags" Target="../tags/tag11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4.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13.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16.xml"/><Relationship Id="rId7" Type="http://schemas.openxmlformats.org/officeDocument/2006/relationships/slideLayout" Target="../slideLayouts/slideLayout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1.xml"/><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ags" Target="../tags/tag25.xml"/></Relationships>
</file>

<file path=ppt/slides/_rels/slide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tags" Target="../tags/tag29.xml"/></Relationships>
</file>

<file path=ppt/slides/_rels/slide9.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notesSlide" Target="../notesSlides/notesSlide6.xml"/><Relationship Id="rId5" Type="http://schemas.openxmlformats.org/officeDocument/2006/relationships/tags" Target="../tags/tag34.xml"/><Relationship Id="rId10" Type="http://schemas.openxmlformats.org/officeDocument/2006/relationships/slideLayout" Target="../slideLayouts/slideLayout6.xml"/><Relationship Id="rId4" Type="http://schemas.openxmlformats.org/officeDocument/2006/relationships/tags" Target="../tags/tag33.xml"/><Relationship Id="rId9" Type="http://schemas.openxmlformats.org/officeDocument/2006/relationships/tags" Target="../tags/tag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8"/>
          <p:cNvSpPr>
            <a:spLocks noGrp="1"/>
          </p:cNvSpPr>
          <p:nvPr>
            <p:ph type="title"/>
            <p:custDataLst>
              <p:tags r:id="rId1"/>
            </p:custDataLst>
          </p:nvPr>
        </p:nvSpPr>
        <p:spPr>
          <a:xfrm>
            <a:off x="551384" y="2348883"/>
            <a:ext cx="10363200" cy="1362075"/>
          </a:xfrm>
        </p:spPr>
        <p:txBody>
          <a:bodyPr anchor="b"/>
          <a:lstStyle/>
          <a:p>
            <a:r>
              <a:rPr lang="fr-CA">
                <a:latin typeface="AvenirNext LT Pro Medium" panose="020B0604020202020204" pitchFamily="34" charset="0"/>
              </a:rPr>
              <a:t>L’initiative pour les femmes en affaires </a:t>
            </a:r>
          </a:p>
        </p:txBody>
      </p:sp>
      <p:sp>
        <p:nvSpPr>
          <p:cNvPr id="6" name="Subtitle 19"/>
          <p:cNvSpPr>
            <a:spLocks noGrp="1"/>
          </p:cNvSpPr>
          <p:nvPr>
            <p:ph type="body" idx="1"/>
            <p:custDataLst>
              <p:tags r:id="rId2"/>
            </p:custDataLst>
          </p:nvPr>
        </p:nvSpPr>
        <p:spPr>
          <a:xfrm>
            <a:off x="551384" y="3717032"/>
            <a:ext cx="10369152" cy="1008112"/>
          </a:xfrm>
        </p:spPr>
        <p:txBody>
          <a:bodyPr numCol="1">
            <a:normAutofit/>
          </a:bodyPr>
          <a:lstStyle/>
          <a:p>
            <a:r>
              <a:rPr lang="fr-CA">
                <a:latin typeface="AvenirNext LT Pro Regular" panose="020B0504020202020204" pitchFamily="34" charset="0"/>
              </a:rPr>
              <a:t>École de gestion Rotman de l’Université de Toronto</a:t>
            </a:r>
          </a:p>
        </p:txBody>
      </p:sp>
      <p:sp>
        <p:nvSpPr>
          <p:cNvPr id="7" name="Rectangle 6"/>
          <p:cNvSpPr/>
          <p:nvPr>
            <p:custDataLst>
              <p:tags r:id="rId3"/>
            </p:custDataLst>
          </p:nvPr>
        </p:nvSpPr>
        <p:spPr>
          <a:xfrm>
            <a:off x="551384" y="5949283"/>
            <a:ext cx="7992888" cy="307777"/>
          </a:xfrm>
          <a:prstGeom prst="rect">
            <a:avLst/>
          </a:prstGeom>
        </p:spPr>
        <p:txBody>
          <a:bodyPr wrap="square">
            <a:spAutoFit/>
          </a:bodyPr>
          <a:lstStyle/>
          <a:p>
            <a:r>
              <a:rPr lang="fr-CA" sz="1400" b="1">
                <a:solidFill>
                  <a:schemeClr val="bg1"/>
                </a:solidFill>
                <a:latin typeface="AvenirNext LT Pro Regular" panose="020B0504020202020204" pitchFamily="34" charset="0"/>
                <a:cs typeface="Arial" panose="020B0604020202020204" pitchFamily="34" charset="0"/>
              </a:rPr>
              <a:t>9 mai 2019   Linda Torry</a:t>
            </a:r>
          </a:p>
        </p:txBody>
      </p:sp>
    </p:spTree>
    <p:extLst>
      <p:ext uri="{BB962C8B-B14F-4D97-AF65-F5344CB8AC3E}">
        <p14:creationId xmlns:p14="http://schemas.microsoft.com/office/powerpoint/2010/main" val="1767860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custDataLst>
              <p:tags r:id="rId1"/>
            </p:custDataLst>
          </p:nvPr>
        </p:nvSpPr>
        <p:spPr>
          <a:xfrm>
            <a:off x="350438" y="332656"/>
            <a:ext cx="9601067" cy="563564"/>
          </a:xfrm>
        </p:spPr>
        <p:txBody>
          <a:bodyPr anchor="b">
            <a:noAutofit/>
          </a:bodyPr>
          <a:lstStyle/>
          <a:p>
            <a:r>
              <a:rPr lang="fr-CA" sz="4000">
                <a:latin typeface="AvenirNext LT Pro Medium" panose="020B0604020202020204" pitchFamily="34" charset="0"/>
              </a:rPr>
              <a:t>Rétention des talents féminins</a:t>
            </a:r>
          </a:p>
        </p:txBody>
      </p:sp>
      <p:sp>
        <p:nvSpPr>
          <p:cNvPr id="3" name="Date Placeholder 2"/>
          <p:cNvSpPr>
            <a:spLocks noGrp="1"/>
          </p:cNvSpPr>
          <p:nvPr>
            <p:ph type="dt" sz="half" idx="10"/>
            <p:custDataLst>
              <p:tags r:id="rId2"/>
            </p:custDataLst>
          </p:nvPr>
        </p:nvSpPr>
        <p:spPr/>
        <p:txBody>
          <a:bodyPr/>
          <a:lstStyle/>
          <a:p>
            <a:fld id="{87BB08EF-990F-4F0E-9DC6-BB240A04753D}" type="datetime1">
              <a:rPr lang="en-US" smtClean="0"/>
              <a:t>5/29/2019</a:t>
            </a:fld>
            <a:endParaRPr lang="en-US"/>
          </a:p>
        </p:txBody>
      </p:sp>
      <p:sp>
        <p:nvSpPr>
          <p:cNvPr id="5" name="Slide Number Placeholder 4"/>
          <p:cNvSpPr>
            <a:spLocks noGrp="1"/>
          </p:cNvSpPr>
          <p:nvPr>
            <p:ph type="sldNum" sz="quarter" idx="12"/>
            <p:custDataLst>
              <p:tags r:id="rId3"/>
            </p:custDataLst>
          </p:nvPr>
        </p:nvSpPr>
        <p:spPr/>
        <p:txBody>
          <a:bodyPr/>
          <a:lstStyle/>
          <a:p>
            <a:fld id="{9B7CDB38-6350-4CC9-AB0E-B9078CE1CE4B}" type="slidenum">
              <a:rPr lang="en-US" smtClean="0"/>
              <a:pPr/>
              <a:t>10</a:t>
            </a:fld>
            <a:endParaRPr lang="en-US"/>
          </a:p>
        </p:txBody>
      </p:sp>
      <p:sp>
        <p:nvSpPr>
          <p:cNvPr id="21" name="Content Placeholder 20"/>
          <p:cNvSpPr>
            <a:spLocks noGrp="1"/>
          </p:cNvSpPr>
          <p:nvPr>
            <p:ph idx="14"/>
            <p:custDataLst>
              <p:tags r:id="rId4"/>
            </p:custDataLst>
          </p:nvPr>
        </p:nvSpPr>
        <p:spPr>
          <a:xfrm>
            <a:off x="335495" y="1340768"/>
            <a:ext cx="11516853" cy="4752528"/>
          </a:xfrm>
        </p:spPr>
        <p:txBody>
          <a:bodyPr/>
          <a:lstStyle/>
          <a:p>
            <a:pPr lvl="0" defTabSz="457200">
              <a:spcAft>
                <a:spcPts val="0"/>
              </a:spcAft>
              <a:buClr>
                <a:srgbClr val="ED037C"/>
              </a:buClr>
              <a:buSzPct val="50000"/>
              <a:buFont typeface="Wingdings" panose="05000000000000000000" pitchFamily="2" charset="2"/>
              <a:buChar char="Ø"/>
            </a:pPr>
            <a:r>
              <a:rPr lang="fr-CA" sz="3000" dirty="0" smtClean="0">
                <a:solidFill>
                  <a:prstClr val="black"/>
                </a:solidFill>
                <a:latin typeface="AvenirNext LT Pro Regular" panose="020B0504020202020204" pitchFamily="34" charset="0"/>
              </a:rPr>
              <a:t>Offrir </a:t>
            </a:r>
            <a:r>
              <a:rPr lang="fr-CA" sz="3000" dirty="0">
                <a:solidFill>
                  <a:prstClr val="black"/>
                </a:solidFill>
                <a:latin typeface="AvenirNext LT Pro Regular" panose="020B0504020202020204" pitchFamily="34" charset="0"/>
              </a:rPr>
              <a:t>aux femmes de divers niveaux un endroit sûr où elles peuvent s’entraider pour avancer dans leur carrière et parler de leurs préoccupations liées au milieu de travail.</a:t>
            </a:r>
          </a:p>
          <a:p>
            <a:pPr lvl="0" defTabSz="457200">
              <a:spcAft>
                <a:spcPts val="0"/>
              </a:spcAft>
              <a:buClr>
                <a:srgbClr val="ED037C"/>
              </a:buClr>
              <a:buSzPct val="50000"/>
              <a:buFont typeface="Wingdings" panose="05000000000000000000" pitchFamily="2" charset="2"/>
              <a:buChar char="Ø"/>
            </a:pPr>
            <a:endParaRPr lang="en-CA" sz="900" dirty="0">
              <a:solidFill>
                <a:prstClr val="black"/>
              </a:solidFill>
              <a:latin typeface="AvenirNext LT Pro Regular" panose="020B0504020202020204" pitchFamily="34" charset="0"/>
            </a:endParaRPr>
          </a:p>
          <a:p>
            <a:pPr lvl="0" defTabSz="457200">
              <a:spcAft>
                <a:spcPts val="0"/>
              </a:spcAft>
              <a:buClr>
                <a:srgbClr val="ED037C"/>
              </a:buClr>
              <a:buSzPct val="50000"/>
              <a:buFont typeface="Wingdings" panose="05000000000000000000" pitchFamily="2" charset="2"/>
              <a:buChar char="Ø"/>
            </a:pPr>
            <a:r>
              <a:rPr lang="fr-CA" sz="3000" dirty="0">
                <a:solidFill>
                  <a:prstClr val="black"/>
                </a:solidFill>
                <a:latin typeface="AvenirNext LT Pro Regular" panose="020B0504020202020204" pitchFamily="34" charset="0"/>
              </a:rPr>
              <a:t>La direction doit tenir compte des conseils formulés lors de ces événements. Les femmes font connaître leurs besoins. Les idées devraient être mises en œuvre. </a:t>
            </a:r>
          </a:p>
        </p:txBody>
      </p:sp>
    </p:spTree>
    <p:extLst>
      <p:ext uri="{BB962C8B-B14F-4D97-AF65-F5344CB8AC3E}">
        <p14:creationId xmlns:p14="http://schemas.microsoft.com/office/powerpoint/2010/main" val="1640566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custDataLst>
              <p:tags r:id="rId1"/>
            </p:custDataLst>
          </p:nvPr>
        </p:nvSpPr>
        <p:spPr>
          <a:xfrm>
            <a:off x="350438" y="332656"/>
            <a:ext cx="9601067" cy="563564"/>
          </a:xfrm>
        </p:spPr>
        <p:txBody>
          <a:bodyPr anchor="b">
            <a:noAutofit/>
          </a:bodyPr>
          <a:lstStyle/>
          <a:p>
            <a:r>
              <a:rPr lang="fr-CA" sz="4000">
                <a:latin typeface="AvenirNext LT Pro Medium" panose="020B0604020202020204" pitchFamily="34" charset="0"/>
              </a:rPr>
              <a:t>Rétention des talents féminins</a:t>
            </a:r>
          </a:p>
        </p:txBody>
      </p:sp>
      <p:sp>
        <p:nvSpPr>
          <p:cNvPr id="3" name="Date Placeholder 2"/>
          <p:cNvSpPr>
            <a:spLocks noGrp="1"/>
          </p:cNvSpPr>
          <p:nvPr>
            <p:ph type="dt" sz="half" idx="10"/>
            <p:custDataLst>
              <p:tags r:id="rId2"/>
            </p:custDataLst>
          </p:nvPr>
        </p:nvSpPr>
        <p:spPr/>
        <p:txBody>
          <a:bodyPr/>
          <a:lstStyle/>
          <a:p>
            <a:fld id="{87BB08EF-990F-4F0E-9DC6-BB240A04753D}" type="datetime1">
              <a:rPr lang="en-US" smtClean="0"/>
              <a:t>5/29/2019</a:t>
            </a:fld>
            <a:endParaRPr lang="en-US"/>
          </a:p>
        </p:txBody>
      </p:sp>
      <p:sp>
        <p:nvSpPr>
          <p:cNvPr id="5" name="Slide Number Placeholder 4"/>
          <p:cNvSpPr>
            <a:spLocks noGrp="1"/>
          </p:cNvSpPr>
          <p:nvPr>
            <p:ph type="sldNum" sz="quarter" idx="12"/>
            <p:custDataLst>
              <p:tags r:id="rId3"/>
            </p:custDataLst>
          </p:nvPr>
        </p:nvSpPr>
        <p:spPr/>
        <p:txBody>
          <a:bodyPr/>
          <a:lstStyle/>
          <a:p>
            <a:fld id="{9B7CDB38-6350-4CC9-AB0E-B9078CE1CE4B}" type="slidenum">
              <a:rPr lang="en-US" smtClean="0"/>
              <a:pPr/>
              <a:t>11</a:t>
            </a:fld>
            <a:endParaRPr lang="en-US"/>
          </a:p>
        </p:txBody>
      </p:sp>
      <p:sp>
        <p:nvSpPr>
          <p:cNvPr id="21" name="Content Placeholder 20"/>
          <p:cNvSpPr>
            <a:spLocks noGrp="1"/>
          </p:cNvSpPr>
          <p:nvPr>
            <p:ph idx="14"/>
            <p:custDataLst>
              <p:tags r:id="rId4"/>
            </p:custDataLst>
          </p:nvPr>
        </p:nvSpPr>
        <p:spPr>
          <a:xfrm>
            <a:off x="239351" y="836712"/>
            <a:ext cx="11545281" cy="5544616"/>
          </a:xfrm>
        </p:spPr>
        <p:txBody>
          <a:bodyPr/>
          <a:lstStyle/>
          <a:p>
            <a:pPr lvl="0" defTabSz="457200">
              <a:spcAft>
                <a:spcPts val="0"/>
              </a:spcAft>
              <a:buClr>
                <a:srgbClr val="ED037C"/>
              </a:buClr>
              <a:buSzPct val="50000"/>
              <a:buFont typeface="Wingdings" panose="05000000000000000000" pitchFamily="2" charset="2"/>
              <a:buChar char="Ø"/>
            </a:pPr>
            <a:r>
              <a:rPr lang="fr-CA" sz="2600" dirty="0">
                <a:solidFill>
                  <a:prstClr val="black"/>
                </a:solidFill>
                <a:latin typeface="AvenirNext LT Pro Regular" panose="020B0504020202020204" pitchFamily="34" charset="0"/>
              </a:rPr>
              <a:t>Parler de congés parentaux plutôt que de congés de maternité ou de paternité pour que les deux parents aient le sentiment qu’ils peuvent mettre leur carrière de côté pendant un certain temps sans être pénalisés.</a:t>
            </a:r>
            <a:r>
              <a:rPr lang="fr-CA" sz="2800" dirty="0">
                <a:solidFill>
                  <a:prstClr val="black"/>
                </a:solidFill>
                <a:latin typeface="AvenirNext LT Pro Regular" panose="020B0504020202020204" pitchFamily="34" charset="0"/>
              </a:rPr>
              <a:t> </a:t>
            </a:r>
          </a:p>
          <a:p>
            <a:pPr lvl="0" defTabSz="457200">
              <a:spcAft>
                <a:spcPts val="0"/>
              </a:spcAft>
              <a:buClr>
                <a:srgbClr val="ED037C"/>
              </a:buClr>
              <a:buSzPct val="50000"/>
              <a:buFont typeface="Wingdings" panose="05000000000000000000" pitchFamily="2" charset="2"/>
              <a:buChar char="Ø"/>
            </a:pPr>
            <a:endParaRPr lang="en-CA" sz="800" dirty="0">
              <a:solidFill>
                <a:prstClr val="black"/>
              </a:solidFill>
              <a:latin typeface="AvenirNext LT Pro Regular" panose="020B0504020202020204" pitchFamily="34" charset="0"/>
            </a:endParaRPr>
          </a:p>
          <a:p>
            <a:pPr lvl="0" defTabSz="457200">
              <a:spcAft>
                <a:spcPts val="0"/>
              </a:spcAft>
              <a:buClr>
                <a:srgbClr val="ED037C"/>
              </a:buClr>
              <a:buSzPct val="50000"/>
              <a:buFont typeface="Wingdings" panose="05000000000000000000" pitchFamily="2" charset="2"/>
              <a:buChar char="Ø"/>
            </a:pPr>
            <a:r>
              <a:rPr lang="fr-CA" sz="2600" dirty="0">
                <a:solidFill>
                  <a:prstClr val="black"/>
                </a:solidFill>
                <a:latin typeface="AvenirNext LT Pro Regular" panose="020B0504020202020204" pitchFamily="34" charset="0"/>
              </a:rPr>
              <a:t>Offrir des régimes de travail flexibles aux personnes qui reviennent d’un congé pour soins familiaux (ce qui peut comprendre les soins à une personne âgée).</a:t>
            </a:r>
            <a:r>
              <a:rPr lang="fr-CA" sz="2800" dirty="0">
                <a:solidFill>
                  <a:prstClr val="black"/>
                </a:solidFill>
                <a:latin typeface="AvenirNext LT Pro Regular" panose="020B0504020202020204" pitchFamily="34" charset="0"/>
              </a:rPr>
              <a:t> </a:t>
            </a:r>
          </a:p>
          <a:p>
            <a:pPr lvl="0" defTabSz="457200">
              <a:spcAft>
                <a:spcPts val="0"/>
              </a:spcAft>
              <a:buClr>
                <a:srgbClr val="ED037C"/>
              </a:buClr>
              <a:buSzPct val="50000"/>
              <a:buFont typeface="Wingdings" panose="05000000000000000000" pitchFamily="2" charset="2"/>
              <a:buChar char="Ø"/>
            </a:pPr>
            <a:endParaRPr lang="en-CA" sz="800" dirty="0">
              <a:solidFill>
                <a:prstClr val="black"/>
              </a:solidFill>
              <a:latin typeface="AvenirNext LT Pro Regular" panose="020B0504020202020204" pitchFamily="34" charset="0"/>
            </a:endParaRPr>
          </a:p>
          <a:p>
            <a:pPr lvl="0" defTabSz="457200">
              <a:spcAft>
                <a:spcPts val="0"/>
              </a:spcAft>
              <a:buClr>
                <a:srgbClr val="ED037C"/>
              </a:buClr>
              <a:buSzPct val="50000"/>
              <a:buFont typeface="Wingdings" panose="05000000000000000000" pitchFamily="2" charset="2"/>
              <a:buChar char="Ø"/>
            </a:pPr>
            <a:r>
              <a:rPr lang="fr-CA" sz="2600" dirty="0">
                <a:solidFill>
                  <a:prstClr val="black"/>
                </a:solidFill>
                <a:latin typeface="AvenirNext LT Pro Regular" panose="020B0504020202020204" pitchFamily="34" charset="0"/>
              </a:rPr>
              <a:t>Reconnaître qu’il peut s’agir d’une période stressante dans leur vie et offrir un soutien dans le cadre d’un programme d’aide aux employés. </a:t>
            </a:r>
          </a:p>
          <a:p>
            <a:pPr lvl="0" defTabSz="457200">
              <a:spcAft>
                <a:spcPts val="0"/>
              </a:spcAft>
              <a:buClr>
                <a:srgbClr val="ED037C"/>
              </a:buClr>
              <a:buSzPct val="50000"/>
              <a:buFont typeface="Wingdings" panose="05000000000000000000" pitchFamily="2" charset="2"/>
              <a:buChar char="Ø"/>
            </a:pPr>
            <a:endParaRPr lang="en-CA" sz="800" dirty="0">
              <a:solidFill>
                <a:prstClr val="black"/>
              </a:solidFill>
              <a:latin typeface="AvenirNext LT Pro Regular" panose="020B0504020202020204" pitchFamily="34" charset="0"/>
            </a:endParaRPr>
          </a:p>
          <a:p>
            <a:pPr lvl="0" defTabSz="457200">
              <a:spcAft>
                <a:spcPts val="0"/>
              </a:spcAft>
              <a:buClr>
                <a:srgbClr val="ED037C"/>
              </a:buClr>
              <a:buSzPct val="50000"/>
              <a:buFont typeface="Wingdings" panose="05000000000000000000" pitchFamily="2" charset="2"/>
              <a:buChar char="Ø"/>
            </a:pPr>
            <a:r>
              <a:rPr lang="fr-CA" sz="2600" dirty="0">
                <a:solidFill>
                  <a:prstClr val="black"/>
                </a:solidFill>
                <a:latin typeface="AvenirNext LT Pro Regular" panose="020B0504020202020204" pitchFamily="34" charset="0"/>
              </a:rPr>
              <a:t>Prêcher par l’exemple. En tant que leader, dire que vous devez vous absenter pour conduire un membre de votre famille à un rendez-vous montre que vous jouez un rôle actif dans la vie de votre famille et que celle-ci est importante. </a:t>
            </a:r>
          </a:p>
        </p:txBody>
      </p:sp>
    </p:spTree>
    <p:extLst>
      <p:ext uri="{BB962C8B-B14F-4D97-AF65-F5344CB8AC3E}">
        <p14:creationId xmlns:p14="http://schemas.microsoft.com/office/powerpoint/2010/main" val="3938446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custDataLst>
              <p:tags r:id="rId1"/>
            </p:custDataLst>
          </p:nvPr>
        </p:nvSpPr>
        <p:spPr/>
        <p:txBody>
          <a:bodyPr anchor="b">
            <a:noAutofit/>
          </a:bodyPr>
          <a:lstStyle/>
          <a:p>
            <a:r>
              <a:rPr lang="fr-CA" sz="3200"/>
              <a:t>Programmes de perfectionnement professionnel</a:t>
            </a:r>
          </a:p>
        </p:txBody>
      </p:sp>
      <p:sp>
        <p:nvSpPr>
          <p:cNvPr id="2" name="Date Placeholder 1"/>
          <p:cNvSpPr>
            <a:spLocks noGrp="1"/>
          </p:cNvSpPr>
          <p:nvPr>
            <p:ph type="dt" sz="half" idx="10"/>
            <p:custDataLst>
              <p:tags r:id="rId2"/>
            </p:custDataLst>
          </p:nvPr>
        </p:nvSpPr>
        <p:spPr/>
        <p:txBody>
          <a:bodyPr/>
          <a:lstStyle/>
          <a:p>
            <a:fld id="{A48B3547-09C1-4472-8925-62F91D3A51C3}" type="datetime1">
              <a:rPr lang="en-US" smtClean="0"/>
              <a:t>5/29/2019</a:t>
            </a:fld>
            <a:endParaRPr lang="en-US"/>
          </a:p>
        </p:txBody>
      </p:sp>
      <p:sp>
        <p:nvSpPr>
          <p:cNvPr id="10" name="Slide Number Placeholder 9"/>
          <p:cNvSpPr>
            <a:spLocks noGrp="1"/>
          </p:cNvSpPr>
          <p:nvPr>
            <p:ph type="sldNum" sz="quarter" idx="12"/>
            <p:custDataLst>
              <p:tags r:id="rId3"/>
            </p:custDataLst>
          </p:nvPr>
        </p:nvSpPr>
        <p:spPr/>
        <p:txBody>
          <a:bodyPr/>
          <a:lstStyle/>
          <a:p>
            <a:fld id="{9B7CDB38-6350-4CC9-AB0E-B9078CE1CE4B}" type="slidenum">
              <a:rPr lang="en-US" smtClean="0"/>
              <a:t>12</a:t>
            </a:fld>
            <a:endParaRPr lang="en-US"/>
          </a:p>
        </p:txBody>
      </p:sp>
      <p:sp>
        <p:nvSpPr>
          <p:cNvPr id="8" name="Rectangle 7"/>
          <p:cNvSpPr/>
          <p:nvPr>
            <p:custDataLst>
              <p:tags r:id="rId4"/>
            </p:custDataLst>
          </p:nvPr>
        </p:nvSpPr>
        <p:spPr>
          <a:xfrm>
            <a:off x="551384" y="5949283"/>
            <a:ext cx="7992888" cy="307777"/>
          </a:xfrm>
          <a:prstGeom prst="rect">
            <a:avLst/>
          </a:prstGeom>
        </p:spPr>
        <p:txBody>
          <a:bodyPr wrap="square">
            <a:spAutoFit/>
          </a:bodyPr>
          <a:lstStyle/>
          <a:p>
            <a:fld id="{9426C034-8FC6-4EBB-9E78-115944A90A69}" type="datetime4">
              <a:rPr lang="en-CA" sz="1400" b="1">
                <a:solidFill>
                  <a:schemeClr val="bg1"/>
                </a:solidFill>
                <a:latin typeface="Arial" panose="020B0604020202020204" pitchFamily="34" charset="0"/>
                <a:cs typeface="Arial" panose="020B0604020202020204" pitchFamily="34" charset="0"/>
              </a:rPr>
              <a:t>May 29, 2019</a:t>
            </a:fld>
            <a:r>
              <a:rPr lang="fr-CA" sz="1400" b="1">
                <a:solidFill>
                  <a:schemeClr val="bg1"/>
                </a:solidFill>
                <a:latin typeface="Arial" panose="020B0604020202020204" pitchFamily="34" charset="0"/>
                <a:cs typeface="Arial" panose="020B0604020202020204" pitchFamily="34" charset="0"/>
              </a:rPr>
              <a:t> Préparé par Linda Torry</a:t>
            </a:r>
          </a:p>
        </p:txBody>
      </p:sp>
      <p:sp>
        <p:nvSpPr>
          <p:cNvPr id="11" name="Content Placeholder 2"/>
          <p:cNvSpPr>
            <a:spLocks noGrp="1"/>
          </p:cNvSpPr>
          <p:nvPr>
            <p:ph idx="1"/>
            <p:custDataLst>
              <p:tags r:id="rId5"/>
            </p:custDataLst>
          </p:nvPr>
        </p:nvSpPr>
        <p:spPr>
          <a:xfrm>
            <a:off x="457200" y="1200150"/>
            <a:ext cx="10823376" cy="5056909"/>
          </a:xfrm>
        </p:spPr>
        <p:txBody>
          <a:bodyPr>
            <a:normAutofit/>
          </a:bodyPr>
          <a:lstStyle/>
          <a:p>
            <a:endParaRPr lang="en-US" sz="1400" dirty="0"/>
          </a:p>
          <a:p>
            <a:endParaRPr lang="en-US" sz="1400" dirty="0"/>
          </a:p>
          <a:p>
            <a:endParaRPr lang="en-US" sz="1400" dirty="0"/>
          </a:p>
          <a:p>
            <a:pPr marL="0" indent="0">
              <a:buNone/>
            </a:pPr>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13" name="TextBox 12"/>
          <p:cNvSpPr txBox="1"/>
          <p:nvPr>
            <p:custDataLst>
              <p:tags r:id="rId6"/>
            </p:custDataLst>
          </p:nvPr>
        </p:nvSpPr>
        <p:spPr>
          <a:xfrm>
            <a:off x="7968208" y="1810370"/>
            <a:ext cx="3854539" cy="3974934"/>
          </a:xfrm>
          <a:prstGeom prst="rect">
            <a:avLst/>
          </a:prstGeom>
          <a:noFill/>
          <a:ln>
            <a:solidFill>
              <a:srgbClr val="FFC000"/>
            </a:solidFill>
          </a:ln>
        </p:spPr>
        <p:txBody>
          <a:bodyPr wrap="square" rtlCol="0">
            <a:spAutoFit/>
          </a:bodyPr>
          <a:lstStyle/>
          <a:p>
            <a:pPr marL="0" lvl="1" defTabSz="488950">
              <a:lnSpc>
                <a:spcPct val="90000"/>
              </a:lnSpc>
              <a:spcBef>
                <a:spcPct val="0"/>
              </a:spcBef>
              <a:spcAft>
                <a:spcPct val="15000"/>
              </a:spcAft>
            </a:pPr>
            <a:r>
              <a:rPr lang="fr-CA" b="1"/>
              <a:t>Pour les avocates en exercice qui aspirent à devenir associées</a:t>
            </a:r>
          </a:p>
          <a:p>
            <a:pPr marL="0" lvl="1" defTabSz="488950">
              <a:lnSpc>
                <a:spcPct val="90000"/>
              </a:lnSpc>
              <a:spcBef>
                <a:spcPct val="0"/>
              </a:spcBef>
              <a:spcAft>
                <a:spcPct val="15000"/>
              </a:spcAft>
            </a:pPr>
            <a:endParaRPr lang="en-CA" b="1" dirty="0"/>
          </a:p>
          <a:p>
            <a:pPr marL="171450" lvl="1" indent="-171450" defTabSz="488950">
              <a:lnSpc>
                <a:spcPct val="90000"/>
              </a:lnSpc>
              <a:spcBef>
                <a:spcPct val="0"/>
              </a:spcBef>
              <a:spcAft>
                <a:spcPct val="15000"/>
              </a:spcAft>
              <a:buFont typeface="Arial" panose="020B0604020202020204" pitchFamily="34" charset="0"/>
              <a:buChar char="•"/>
            </a:pPr>
            <a:r>
              <a:rPr lang="fr-CA"/>
              <a:t>Productivité personnelle</a:t>
            </a:r>
          </a:p>
          <a:p>
            <a:pPr marL="171450" lvl="1" indent="-171450" defTabSz="488950">
              <a:lnSpc>
                <a:spcPct val="90000"/>
              </a:lnSpc>
              <a:spcBef>
                <a:spcPct val="0"/>
              </a:spcBef>
              <a:spcAft>
                <a:spcPct val="15000"/>
              </a:spcAft>
              <a:buFont typeface="Arial" panose="020B0604020202020204" pitchFamily="34" charset="0"/>
              <a:buChar char="•"/>
            </a:pPr>
            <a:r>
              <a:rPr lang="fr-CA"/>
              <a:t>Capacité d’influencer</a:t>
            </a:r>
          </a:p>
          <a:p>
            <a:pPr marL="171450" lvl="1" indent="-171450" defTabSz="488950">
              <a:lnSpc>
                <a:spcPct val="90000"/>
              </a:lnSpc>
              <a:spcBef>
                <a:spcPct val="0"/>
              </a:spcBef>
              <a:spcAft>
                <a:spcPct val="15000"/>
              </a:spcAft>
              <a:buFont typeface="Arial" panose="020B0604020202020204" pitchFamily="34" charset="0"/>
              <a:buChar char="•"/>
            </a:pPr>
            <a:r>
              <a:rPr lang="fr-CA"/>
              <a:t>Stratégies de communication</a:t>
            </a:r>
          </a:p>
          <a:p>
            <a:pPr marL="171450" lvl="1" indent="-171450" defTabSz="488950">
              <a:lnSpc>
                <a:spcPct val="90000"/>
              </a:lnSpc>
              <a:spcBef>
                <a:spcPct val="0"/>
              </a:spcBef>
              <a:spcAft>
                <a:spcPct val="15000"/>
              </a:spcAft>
              <a:buFont typeface="Arial" panose="020B0604020202020204" pitchFamily="34" charset="0"/>
              <a:buChar char="•"/>
            </a:pPr>
            <a:r>
              <a:rPr lang="fr-CA"/>
              <a:t>Évaluation du QE</a:t>
            </a:r>
          </a:p>
          <a:p>
            <a:pPr marL="0" lvl="1" defTabSz="488950">
              <a:lnSpc>
                <a:spcPct val="90000"/>
              </a:lnSpc>
              <a:spcBef>
                <a:spcPct val="0"/>
              </a:spcBef>
              <a:spcAft>
                <a:spcPct val="15000"/>
              </a:spcAft>
            </a:pPr>
            <a:endParaRPr lang="en-CA" dirty="0"/>
          </a:p>
          <a:p>
            <a:pPr marL="0" lvl="1" defTabSz="488950">
              <a:lnSpc>
                <a:spcPct val="90000"/>
              </a:lnSpc>
              <a:spcBef>
                <a:spcPct val="0"/>
              </a:spcBef>
              <a:spcAft>
                <a:spcPct val="15000"/>
              </a:spcAft>
            </a:pPr>
            <a:endParaRPr lang="en-CA" sz="1600" dirty="0"/>
          </a:p>
          <a:p>
            <a:pPr marL="0" lvl="1" defTabSz="488950">
              <a:lnSpc>
                <a:spcPct val="90000"/>
              </a:lnSpc>
              <a:spcBef>
                <a:spcPct val="0"/>
              </a:spcBef>
              <a:spcAft>
                <a:spcPct val="15000"/>
              </a:spcAft>
            </a:pPr>
            <a:endParaRPr lang="en-CA" sz="1600" dirty="0"/>
          </a:p>
          <a:p>
            <a:pPr marL="0" lvl="1" defTabSz="488950">
              <a:lnSpc>
                <a:spcPct val="90000"/>
              </a:lnSpc>
              <a:spcBef>
                <a:spcPct val="0"/>
              </a:spcBef>
              <a:spcAft>
                <a:spcPct val="15000"/>
              </a:spcAft>
            </a:pPr>
            <a:endParaRPr lang="en-CA" dirty="0"/>
          </a:p>
          <a:p>
            <a:pPr marL="0" lvl="1" defTabSz="488950">
              <a:lnSpc>
                <a:spcPct val="90000"/>
              </a:lnSpc>
              <a:spcBef>
                <a:spcPct val="0"/>
              </a:spcBef>
              <a:spcAft>
                <a:spcPct val="15000"/>
              </a:spcAft>
            </a:pPr>
            <a:endParaRPr lang="en-CA" dirty="0"/>
          </a:p>
          <a:p>
            <a:pPr marL="0" lvl="1" defTabSz="488950">
              <a:lnSpc>
                <a:spcPct val="90000"/>
              </a:lnSpc>
              <a:spcBef>
                <a:spcPct val="0"/>
              </a:spcBef>
              <a:spcAft>
                <a:spcPct val="15000"/>
              </a:spcAft>
            </a:pPr>
            <a:r>
              <a:rPr lang="fr-CA" b="1"/>
              <a:t>2 jours :  en avril à l’école Rotman</a:t>
            </a:r>
          </a:p>
        </p:txBody>
      </p:sp>
      <p:sp>
        <p:nvSpPr>
          <p:cNvPr id="14" name="Rectangle 13"/>
          <p:cNvSpPr/>
          <p:nvPr>
            <p:custDataLst>
              <p:tags r:id="rId7"/>
            </p:custDataLst>
          </p:nvPr>
        </p:nvSpPr>
        <p:spPr>
          <a:xfrm>
            <a:off x="7968208" y="1200149"/>
            <a:ext cx="3854539" cy="426027"/>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2000" b="1"/>
              <a:t>Avocates</a:t>
            </a:r>
          </a:p>
        </p:txBody>
      </p:sp>
      <p:sp>
        <p:nvSpPr>
          <p:cNvPr id="21" name="Rectangle 20"/>
          <p:cNvSpPr/>
          <p:nvPr>
            <p:custDataLst>
              <p:tags r:id="rId8"/>
            </p:custDataLst>
          </p:nvPr>
        </p:nvSpPr>
        <p:spPr>
          <a:xfrm>
            <a:off x="166257" y="1201670"/>
            <a:ext cx="3697495" cy="464302"/>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900"/>
              </a:lnSpc>
            </a:pPr>
            <a:r>
              <a:rPr lang="fr-CA" sz="2000" b="1" dirty="0"/>
              <a:t>Leadership en administration</a:t>
            </a:r>
          </a:p>
        </p:txBody>
      </p:sp>
      <p:sp>
        <p:nvSpPr>
          <p:cNvPr id="22" name="TextBox 21"/>
          <p:cNvSpPr txBox="1"/>
          <p:nvPr>
            <p:custDataLst>
              <p:tags r:id="rId9"/>
            </p:custDataLst>
          </p:nvPr>
        </p:nvSpPr>
        <p:spPr>
          <a:xfrm>
            <a:off x="185347" y="1793388"/>
            <a:ext cx="3678405" cy="3998018"/>
          </a:xfrm>
          <a:prstGeom prst="rect">
            <a:avLst/>
          </a:prstGeom>
          <a:noFill/>
          <a:ln>
            <a:solidFill>
              <a:srgbClr val="0070C0"/>
            </a:solidFill>
          </a:ln>
        </p:spPr>
        <p:txBody>
          <a:bodyPr wrap="square" rtlCol="0">
            <a:spAutoFit/>
          </a:bodyPr>
          <a:lstStyle/>
          <a:p>
            <a:pPr marL="0" lvl="1" defTabSz="488950">
              <a:lnSpc>
                <a:spcPct val="90000"/>
              </a:lnSpc>
              <a:spcBef>
                <a:spcPct val="0"/>
              </a:spcBef>
              <a:spcAft>
                <a:spcPct val="15000"/>
              </a:spcAft>
            </a:pPr>
            <a:r>
              <a:rPr lang="fr-CA" b="1"/>
              <a:t>Pour les professionnelles de l’administration en quête d’excellence administrative</a:t>
            </a:r>
          </a:p>
          <a:p>
            <a:pPr marL="0" lvl="1" defTabSz="488950">
              <a:lnSpc>
                <a:spcPct val="90000"/>
              </a:lnSpc>
              <a:spcBef>
                <a:spcPct val="0"/>
              </a:spcBef>
              <a:spcAft>
                <a:spcPct val="15000"/>
              </a:spcAft>
            </a:pPr>
            <a:r>
              <a:rPr lang="fr-CA" b="1"/>
              <a:t> </a:t>
            </a:r>
          </a:p>
          <a:p>
            <a:pPr marL="171450" lvl="1" indent="-171450" defTabSz="488950">
              <a:lnSpc>
                <a:spcPct val="90000"/>
              </a:lnSpc>
              <a:spcBef>
                <a:spcPct val="0"/>
              </a:spcBef>
              <a:spcAft>
                <a:spcPct val="15000"/>
              </a:spcAft>
              <a:buFont typeface="Arial" panose="020B0604020202020204" pitchFamily="34" charset="0"/>
              <a:buChar char="•"/>
            </a:pPr>
            <a:r>
              <a:rPr lang="fr-CA"/>
              <a:t>Productivité personnelle</a:t>
            </a:r>
          </a:p>
          <a:p>
            <a:pPr marL="171450" lvl="1" indent="-171450" defTabSz="488950">
              <a:lnSpc>
                <a:spcPct val="90000"/>
              </a:lnSpc>
              <a:spcBef>
                <a:spcPct val="0"/>
              </a:spcBef>
              <a:spcAft>
                <a:spcPct val="15000"/>
              </a:spcAft>
              <a:buFont typeface="Arial" panose="020B0604020202020204" pitchFamily="34" charset="0"/>
              <a:buChar char="•"/>
            </a:pPr>
            <a:r>
              <a:rPr lang="fr-CA"/>
              <a:t>Capacité d’influencer</a:t>
            </a:r>
          </a:p>
          <a:p>
            <a:pPr marL="171450" lvl="1" indent="-171450" defTabSz="488950">
              <a:lnSpc>
                <a:spcPct val="90000"/>
              </a:lnSpc>
              <a:spcBef>
                <a:spcPct val="0"/>
              </a:spcBef>
              <a:spcAft>
                <a:spcPct val="15000"/>
              </a:spcAft>
              <a:buFont typeface="Arial" panose="020B0604020202020204" pitchFamily="34" charset="0"/>
              <a:buChar char="•"/>
            </a:pPr>
            <a:r>
              <a:rPr lang="fr-CA"/>
              <a:t>Stratégies de communication</a:t>
            </a:r>
          </a:p>
          <a:p>
            <a:pPr marL="171450" lvl="1" indent="-171450" defTabSz="488950">
              <a:lnSpc>
                <a:spcPct val="90000"/>
              </a:lnSpc>
              <a:spcBef>
                <a:spcPct val="0"/>
              </a:spcBef>
              <a:spcAft>
                <a:spcPct val="15000"/>
              </a:spcAft>
              <a:buFont typeface="Arial" panose="020B0604020202020204" pitchFamily="34" charset="0"/>
              <a:buChar char="•"/>
            </a:pPr>
            <a:r>
              <a:rPr lang="fr-CA"/>
              <a:t>Évaluation du QE</a:t>
            </a:r>
          </a:p>
          <a:p>
            <a:pPr marL="0" lvl="1" defTabSz="488950">
              <a:lnSpc>
                <a:spcPct val="90000"/>
              </a:lnSpc>
              <a:spcBef>
                <a:spcPct val="0"/>
              </a:spcBef>
              <a:spcAft>
                <a:spcPct val="15000"/>
              </a:spcAft>
            </a:pPr>
            <a:endParaRPr lang="en-CA" dirty="0"/>
          </a:p>
          <a:p>
            <a:pPr marL="0" lvl="1" defTabSz="488950">
              <a:lnSpc>
                <a:spcPct val="90000"/>
              </a:lnSpc>
              <a:spcBef>
                <a:spcPct val="0"/>
              </a:spcBef>
              <a:spcAft>
                <a:spcPct val="15000"/>
              </a:spcAft>
            </a:pPr>
            <a:endParaRPr lang="en-CA" dirty="0"/>
          </a:p>
          <a:p>
            <a:pPr marL="0" lvl="1" defTabSz="488950">
              <a:lnSpc>
                <a:spcPct val="90000"/>
              </a:lnSpc>
              <a:spcBef>
                <a:spcPct val="0"/>
              </a:spcBef>
              <a:spcAft>
                <a:spcPct val="15000"/>
              </a:spcAft>
            </a:pPr>
            <a:endParaRPr lang="en-CA" dirty="0"/>
          </a:p>
          <a:p>
            <a:pPr marL="0" lvl="1" defTabSz="488950">
              <a:lnSpc>
                <a:spcPct val="90000"/>
              </a:lnSpc>
              <a:spcBef>
                <a:spcPct val="0"/>
              </a:spcBef>
              <a:spcAft>
                <a:spcPct val="15000"/>
              </a:spcAft>
            </a:pPr>
            <a:endParaRPr lang="en-CA" dirty="0"/>
          </a:p>
          <a:p>
            <a:pPr marL="0" lvl="1" defTabSz="488950">
              <a:lnSpc>
                <a:spcPct val="90000"/>
              </a:lnSpc>
              <a:spcBef>
                <a:spcPct val="0"/>
              </a:spcBef>
              <a:spcAft>
                <a:spcPct val="15000"/>
              </a:spcAft>
            </a:pPr>
            <a:r>
              <a:rPr lang="fr-CA" b="1"/>
              <a:t>2 jours : les 16 et 17 octobre à l’école Rotman</a:t>
            </a:r>
          </a:p>
        </p:txBody>
      </p:sp>
      <p:sp>
        <p:nvSpPr>
          <p:cNvPr id="23" name="Rectangle 22"/>
          <p:cNvSpPr/>
          <p:nvPr>
            <p:custDataLst>
              <p:tags r:id="rId10"/>
            </p:custDataLst>
          </p:nvPr>
        </p:nvSpPr>
        <p:spPr>
          <a:xfrm>
            <a:off x="3982681" y="1200149"/>
            <a:ext cx="3841511" cy="464302"/>
          </a:xfrm>
          <a:prstGeom prst="rect">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2000" b="1"/>
              <a:t>Excellence en administration</a:t>
            </a:r>
          </a:p>
        </p:txBody>
      </p:sp>
      <p:sp>
        <p:nvSpPr>
          <p:cNvPr id="24" name="TextBox 23"/>
          <p:cNvSpPr txBox="1"/>
          <p:nvPr>
            <p:custDataLst>
              <p:tags r:id="rId11"/>
            </p:custDataLst>
          </p:nvPr>
        </p:nvSpPr>
        <p:spPr>
          <a:xfrm>
            <a:off x="4007768" y="1793388"/>
            <a:ext cx="3844395" cy="3947234"/>
          </a:xfrm>
          <a:prstGeom prst="rect">
            <a:avLst/>
          </a:prstGeom>
          <a:noFill/>
          <a:ln>
            <a:solidFill>
              <a:srgbClr val="7030A0"/>
            </a:solidFill>
          </a:ln>
        </p:spPr>
        <p:txBody>
          <a:bodyPr wrap="square" rtlCol="0">
            <a:spAutoFit/>
          </a:bodyPr>
          <a:lstStyle/>
          <a:p>
            <a:pPr marL="0" lvl="1" defTabSz="488950">
              <a:lnSpc>
                <a:spcPct val="90000"/>
              </a:lnSpc>
              <a:spcBef>
                <a:spcPct val="0"/>
              </a:spcBef>
              <a:spcAft>
                <a:spcPct val="15000"/>
              </a:spcAft>
            </a:pPr>
            <a:r>
              <a:rPr lang="fr-CA" b="1"/>
              <a:t>Pour les professionnelles de l’administration, atteindre et maintenir un rendement administratif supérieur</a:t>
            </a:r>
          </a:p>
          <a:p>
            <a:pPr marL="0" lvl="1" defTabSz="488950">
              <a:lnSpc>
                <a:spcPct val="90000"/>
              </a:lnSpc>
              <a:spcBef>
                <a:spcPct val="0"/>
              </a:spcBef>
              <a:spcAft>
                <a:spcPct val="15000"/>
              </a:spcAft>
            </a:pPr>
            <a:endParaRPr lang="en-CA" dirty="0"/>
          </a:p>
          <a:p>
            <a:pPr marL="285750" lvl="1" indent="-285750" defTabSz="488950">
              <a:lnSpc>
                <a:spcPct val="90000"/>
              </a:lnSpc>
              <a:spcBef>
                <a:spcPct val="0"/>
              </a:spcBef>
              <a:spcAft>
                <a:spcPct val="15000"/>
              </a:spcAft>
              <a:buFont typeface="Arial" panose="020B0604020202020204" pitchFamily="34" charset="0"/>
              <a:buChar char="•"/>
            </a:pPr>
            <a:r>
              <a:rPr lang="fr-CA"/>
              <a:t>La pleine conscience et l’intelligence émotionnelle</a:t>
            </a:r>
          </a:p>
          <a:p>
            <a:pPr marL="285750" lvl="1" indent="-285750" defTabSz="488950">
              <a:lnSpc>
                <a:spcPct val="90000"/>
              </a:lnSpc>
              <a:spcBef>
                <a:spcPct val="0"/>
              </a:spcBef>
              <a:spcAft>
                <a:spcPct val="15000"/>
              </a:spcAft>
              <a:buFont typeface="Arial" panose="020B0604020202020204" pitchFamily="34" charset="0"/>
              <a:buChar char="•"/>
            </a:pPr>
            <a:r>
              <a:rPr lang="fr-CA"/>
              <a:t>Négocier comme leader</a:t>
            </a:r>
          </a:p>
          <a:p>
            <a:pPr marL="285750" lvl="1" indent="-285750" defTabSz="488950">
              <a:lnSpc>
                <a:spcPct val="90000"/>
              </a:lnSpc>
              <a:spcBef>
                <a:spcPct val="0"/>
              </a:spcBef>
              <a:spcAft>
                <a:spcPct val="15000"/>
              </a:spcAft>
              <a:buFont typeface="Arial" panose="020B0604020202020204" pitchFamily="34" charset="0"/>
              <a:buChar char="•"/>
            </a:pPr>
            <a:r>
              <a:rPr lang="fr-CA"/>
              <a:t>Présence du leadership</a:t>
            </a:r>
          </a:p>
          <a:p>
            <a:pPr marL="285750" lvl="1" indent="-285750" defTabSz="488950">
              <a:lnSpc>
                <a:spcPct val="90000"/>
              </a:lnSpc>
              <a:spcBef>
                <a:spcPct val="0"/>
              </a:spcBef>
              <a:spcAft>
                <a:spcPct val="15000"/>
              </a:spcAft>
              <a:buFont typeface="Arial" panose="020B0604020202020204" pitchFamily="34" charset="0"/>
              <a:buChar char="•"/>
            </a:pPr>
            <a:r>
              <a:rPr lang="fr-CA"/>
              <a:t>Prise de décisions</a:t>
            </a:r>
          </a:p>
          <a:p>
            <a:pPr marL="285750" lvl="1" indent="-285750" defTabSz="488950">
              <a:lnSpc>
                <a:spcPct val="90000"/>
              </a:lnSpc>
              <a:spcBef>
                <a:spcPct val="0"/>
              </a:spcBef>
              <a:spcAft>
                <a:spcPct val="15000"/>
              </a:spcAft>
              <a:buFont typeface="Arial" panose="020B0604020202020204" pitchFamily="34" charset="0"/>
              <a:buChar char="•"/>
            </a:pPr>
            <a:endParaRPr lang="en-CA" sz="2000" dirty="0"/>
          </a:p>
          <a:p>
            <a:pPr marL="0" lvl="1" defTabSz="488950">
              <a:lnSpc>
                <a:spcPct val="90000"/>
              </a:lnSpc>
              <a:spcBef>
                <a:spcPct val="0"/>
              </a:spcBef>
              <a:spcAft>
                <a:spcPct val="15000"/>
              </a:spcAft>
            </a:pPr>
            <a:endParaRPr lang="en-CA" b="1" dirty="0"/>
          </a:p>
          <a:p>
            <a:pPr marL="0" lvl="1" defTabSz="488950">
              <a:lnSpc>
                <a:spcPct val="90000"/>
              </a:lnSpc>
              <a:spcBef>
                <a:spcPct val="0"/>
              </a:spcBef>
              <a:spcAft>
                <a:spcPct val="15000"/>
              </a:spcAft>
            </a:pPr>
            <a:r>
              <a:rPr lang="fr-CA" b="1"/>
              <a:t>2 jours : les 4 et 5 juin à l’école Rotman</a:t>
            </a:r>
          </a:p>
        </p:txBody>
      </p:sp>
    </p:spTree>
    <p:extLst>
      <p:ext uri="{BB962C8B-B14F-4D97-AF65-F5344CB8AC3E}">
        <p14:creationId xmlns:p14="http://schemas.microsoft.com/office/powerpoint/2010/main" val="738202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8"/>
          <p:cNvSpPr>
            <a:spLocks noGrp="1"/>
          </p:cNvSpPr>
          <p:nvPr>
            <p:ph type="title"/>
            <p:custDataLst>
              <p:tags r:id="rId1"/>
            </p:custDataLst>
          </p:nvPr>
        </p:nvSpPr>
        <p:spPr>
          <a:xfrm>
            <a:off x="191344" y="2636912"/>
            <a:ext cx="10801200" cy="936105"/>
          </a:xfrm>
        </p:spPr>
        <p:txBody>
          <a:bodyPr anchor="b"/>
          <a:lstStyle/>
          <a:p>
            <a:r>
              <a:rPr lang="fr-CA" sz="4600" dirty="0">
                <a:latin typeface="AvenirNext LT Pro Medium" panose="020B0604020202020204" pitchFamily="34" charset="0"/>
              </a:rPr>
              <a:t>Alimenter le bassin de talents féminins</a:t>
            </a:r>
          </a:p>
        </p:txBody>
      </p:sp>
      <p:sp>
        <p:nvSpPr>
          <p:cNvPr id="7" name="Rectangle 6"/>
          <p:cNvSpPr/>
          <p:nvPr>
            <p:custDataLst>
              <p:tags r:id="rId2"/>
            </p:custDataLst>
          </p:nvPr>
        </p:nvSpPr>
        <p:spPr>
          <a:xfrm>
            <a:off x="551384" y="5949283"/>
            <a:ext cx="7992888" cy="307777"/>
          </a:xfrm>
          <a:prstGeom prst="rect">
            <a:avLst/>
          </a:prstGeom>
        </p:spPr>
        <p:txBody>
          <a:bodyPr wrap="square">
            <a:spAutoFit/>
          </a:bodyPr>
          <a:lstStyle/>
          <a:p>
            <a:r>
              <a:rPr lang="fr-CA" sz="1400" b="1">
                <a:solidFill>
                  <a:schemeClr val="bg1"/>
                </a:solidFill>
                <a:latin typeface="AvenirNext LT Pro Regular" panose="020B0504020202020204" pitchFamily="34" charset="0"/>
                <a:cs typeface="Arial" panose="020B0604020202020204" pitchFamily="34" charset="0"/>
              </a:rPr>
              <a:t>9 mai 2019   Linda Torry</a:t>
            </a:r>
          </a:p>
        </p:txBody>
      </p:sp>
    </p:spTree>
    <p:extLst>
      <p:ext uri="{BB962C8B-B14F-4D97-AF65-F5344CB8AC3E}">
        <p14:creationId xmlns:p14="http://schemas.microsoft.com/office/powerpoint/2010/main" val="3283926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custDataLst>
              <p:tags r:id="rId1"/>
            </p:custDataLst>
          </p:nvPr>
        </p:nvSpPr>
        <p:spPr>
          <a:xfrm>
            <a:off x="335361" y="274638"/>
            <a:ext cx="9601067" cy="778098"/>
          </a:xfrm>
        </p:spPr>
        <p:txBody>
          <a:bodyPr anchor="b">
            <a:noAutofit/>
          </a:bodyPr>
          <a:lstStyle/>
          <a:p>
            <a:r>
              <a:rPr lang="fr-CA" sz="3500" dirty="0" smtClean="0">
                <a:latin typeface="AvenirNext LT Pro Medium" panose="020B0604020202020204" pitchFamily="34" charset="0"/>
              </a:rPr>
              <a:t>Bassin de femmes qui retournent au travail</a:t>
            </a:r>
            <a:endParaRPr lang="fr-CA" sz="3500" dirty="0">
              <a:latin typeface="AvenirNext LT Pro Medium" panose="020B0604020202020204" pitchFamily="34" charset="0"/>
            </a:endParaRPr>
          </a:p>
        </p:txBody>
      </p:sp>
      <p:sp>
        <p:nvSpPr>
          <p:cNvPr id="2" name="Date Placeholder 1"/>
          <p:cNvSpPr>
            <a:spLocks noGrp="1"/>
          </p:cNvSpPr>
          <p:nvPr>
            <p:ph type="dt" sz="half" idx="10"/>
            <p:custDataLst>
              <p:tags r:id="rId2"/>
            </p:custDataLst>
          </p:nvPr>
        </p:nvSpPr>
        <p:spPr/>
        <p:txBody>
          <a:bodyPr/>
          <a:lstStyle/>
          <a:p>
            <a:fld id="{A48B3547-09C1-4472-8925-62F91D3A51C3}" type="datetime1">
              <a:rPr lang="en-US" smtClean="0"/>
              <a:t>5/29/2019</a:t>
            </a:fld>
            <a:endParaRPr lang="en-US"/>
          </a:p>
        </p:txBody>
      </p:sp>
      <p:sp>
        <p:nvSpPr>
          <p:cNvPr id="10" name="Slide Number Placeholder 9"/>
          <p:cNvSpPr>
            <a:spLocks noGrp="1"/>
          </p:cNvSpPr>
          <p:nvPr>
            <p:ph type="sldNum" sz="quarter" idx="12"/>
            <p:custDataLst>
              <p:tags r:id="rId3"/>
            </p:custDataLst>
          </p:nvPr>
        </p:nvSpPr>
        <p:spPr/>
        <p:txBody>
          <a:bodyPr/>
          <a:lstStyle/>
          <a:p>
            <a:fld id="{9B7CDB38-6350-4CC9-AB0E-B9078CE1CE4B}" type="slidenum">
              <a:rPr lang="en-US" smtClean="0"/>
              <a:t>14</a:t>
            </a:fld>
            <a:endParaRPr lang="en-US"/>
          </a:p>
        </p:txBody>
      </p:sp>
      <p:sp>
        <p:nvSpPr>
          <p:cNvPr id="8" name="Rectangle 7"/>
          <p:cNvSpPr/>
          <p:nvPr>
            <p:custDataLst>
              <p:tags r:id="rId4"/>
            </p:custDataLst>
          </p:nvPr>
        </p:nvSpPr>
        <p:spPr>
          <a:xfrm>
            <a:off x="551384" y="5949283"/>
            <a:ext cx="7992888" cy="307777"/>
          </a:xfrm>
          <a:prstGeom prst="rect">
            <a:avLst/>
          </a:prstGeom>
        </p:spPr>
        <p:txBody>
          <a:bodyPr wrap="square">
            <a:spAutoFit/>
          </a:bodyPr>
          <a:lstStyle/>
          <a:p>
            <a:fld id="{9426C034-8FC6-4EBB-9E78-115944A90A69}" type="datetime4">
              <a:rPr lang="en-CA" sz="1400" b="1">
                <a:solidFill>
                  <a:schemeClr val="bg1"/>
                </a:solidFill>
                <a:latin typeface="Arial" panose="020B0604020202020204" pitchFamily="34" charset="0"/>
                <a:cs typeface="Arial" panose="020B0604020202020204" pitchFamily="34" charset="0"/>
              </a:rPr>
              <a:t>May 29, 2019</a:t>
            </a:fld>
            <a:r>
              <a:rPr lang="fr-CA" sz="1400" b="1">
                <a:solidFill>
                  <a:schemeClr val="bg1"/>
                </a:solidFill>
                <a:latin typeface="Arial" panose="020B0604020202020204" pitchFamily="34" charset="0"/>
                <a:cs typeface="Arial" panose="020B0604020202020204" pitchFamily="34" charset="0"/>
              </a:rPr>
              <a:t> Préparé par Linda Torry</a:t>
            </a:r>
          </a:p>
        </p:txBody>
      </p:sp>
      <p:sp>
        <p:nvSpPr>
          <p:cNvPr id="11" name="Content Placeholder 2"/>
          <p:cNvSpPr>
            <a:spLocks noGrp="1"/>
          </p:cNvSpPr>
          <p:nvPr>
            <p:ph idx="1"/>
            <p:custDataLst>
              <p:tags r:id="rId5"/>
            </p:custDataLst>
          </p:nvPr>
        </p:nvSpPr>
        <p:spPr>
          <a:xfrm>
            <a:off x="407368" y="1268760"/>
            <a:ext cx="10823376" cy="5056909"/>
          </a:xfrm>
        </p:spPr>
        <p:txBody>
          <a:bodyPr>
            <a:normAutofit/>
          </a:bodyPr>
          <a:lstStyle/>
          <a:p>
            <a:r>
              <a:rPr lang="fr-CA" sz="2600" dirty="0">
                <a:solidFill>
                  <a:schemeClr val="tx1"/>
                </a:solidFill>
                <a:latin typeface="AvenirNext LT Pro Regular" panose="020B0504020202020204" pitchFamily="34" charset="0"/>
              </a:rPr>
              <a:t>Boston Consulting Group</a:t>
            </a:r>
          </a:p>
          <a:p>
            <a:r>
              <a:rPr lang="fr-CA" sz="2600" b="1" dirty="0">
                <a:solidFill>
                  <a:schemeClr val="tx1"/>
                </a:solidFill>
                <a:latin typeface="AvenirNext LT Pro Regular" panose="020B0504020202020204" pitchFamily="34" charset="0"/>
              </a:rPr>
              <a:t>Deux groupes que vous ne pouvez pas ignorer (mais que vous ignorez probablement quand même) dans la guerre des talents</a:t>
            </a:r>
          </a:p>
          <a:p>
            <a:r>
              <a:rPr lang="fr-CA" sz="1200" dirty="0">
                <a:solidFill>
                  <a:schemeClr val="tx1"/>
                </a:solidFill>
                <a:latin typeface="AvenirNext LT Pro Regular" panose="020B0504020202020204" pitchFamily="34" charset="0"/>
              </a:rPr>
              <a:t>Par Matt </a:t>
            </a:r>
            <a:r>
              <a:rPr lang="fr-CA" sz="1200" dirty="0" err="1">
                <a:solidFill>
                  <a:schemeClr val="tx1"/>
                </a:solidFill>
                <a:latin typeface="AvenirNext LT Pro Regular" panose="020B0504020202020204" pitchFamily="34" charset="0"/>
              </a:rPr>
              <a:t>Krentz</a:t>
            </a:r>
            <a:r>
              <a:rPr lang="fr-CA" sz="1200" dirty="0">
                <a:solidFill>
                  <a:schemeClr val="tx1"/>
                </a:solidFill>
                <a:latin typeface="AvenirNext LT Pro Regular" panose="020B0504020202020204" pitchFamily="34" charset="0"/>
              </a:rPr>
              <a:t>, </a:t>
            </a:r>
            <a:r>
              <a:rPr lang="fr-CA" sz="1200" dirty="0" err="1">
                <a:solidFill>
                  <a:schemeClr val="tx1"/>
                </a:solidFill>
                <a:latin typeface="AvenirNext LT Pro Regular" panose="020B0504020202020204" pitchFamily="34" charset="0"/>
              </a:rPr>
              <a:t>Jenn</a:t>
            </a:r>
            <a:r>
              <a:rPr lang="fr-CA" sz="1200" dirty="0">
                <a:solidFill>
                  <a:schemeClr val="tx1"/>
                </a:solidFill>
                <a:latin typeface="AvenirNext LT Pro Regular" panose="020B0504020202020204" pitchFamily="34" charset="0"/>
              </a:rPr>
              <a:t> Garcia-Alonso, Frances Brooks </a:t>
            </a:r>
            <a:r>
              <a:rPr lang="fr-CA" sz="1200" dirty="0" err="1">
                <a:solidFill>
                  <a:schemeClr val="tx1"/>
                </a:solidFill>
                <a:latin typeface="AvenirNext LT Pro Regular" panose="020B0504020202020204" pitchFamily="34" charset="0"/>
              </a:rPr>
              <a:t>Taplett</a:t>
            </a:r>
            <a:r>
              <a:rPr lang="fr-CA" sz="1200" dirty="0">
                <a:solidFill>
                  <a:schemeClr val="tx1"/>
                </a:solidFill>
                <a:latin typeface="AvenirNext LT Pro Regular" panose="020B0504020202020204" pitchFamily="34" charset="0"/>
              </a:rPr>
              <a:t> et Susie </a:t>
            </a:r>
            <a:r>
              <a:rPr lang="fr-CA" sz="1200" dirty="0" err="1">
                <a:solidFill>
                  <a:schemeClr val="tx1"/>
                </a:solidFill>
                <a:latin typeface="AvenirNext LT Pro Regular" panose="020B0504020202020204" pitchFamily="34" charset="0"/>
              </a:rPr>
              <a:t>Grehl</a:t>
            </a:r>
            <a:endParaRPr lang="fr-CA" sz="1200" dirty="0">
              <a:solidFill>
                <a:schemeClr val="tx1"/>
              </a:solidFill>
              <a:latin typeface="AvenirNext LT Pro Regular" panose="020B0504020202020204" pitchFamily="34" charset="0"/>
            </a:endParaRPr>
          </a:p>
          <a:p>
            <a:r>
              <a:rPr lang="fr-CA" sz="2100" dirty="0">
                <a:solidFill>
                  <a:schemeClr val="tx1"/>
                </a:solidFill>
                <a:latin typeface="AvenirNext LT Pro Regular" panose="020B0504020202020204" pitchFamily="34" charset="0"/>
              </a:rPr>
              <a:t>Retour sur le marché du travail : personnes qui ont quitté le marché du travail pour diverses raisons et qui sont prêtes à reprendre leur carrière</a:t>
            </a:r>
          </a:p>
          <a:p>
            <a:r>
              <a:rPr lang="fr-CA" sz="2100" dirty="0">
                <a:solidFill>
                  <a:schemeClr val="tx1"/>
                </a:solidFill>
                <a:latin typeface="AvenirNext LT Pro Regular" panose="020B0504020202020204" pitchFamily="34" charset="0"/>
              </a:rPr>
              <a:t>Ce bassin de talents augmente en raison de la nature du travail</a:t>
            </a:r>
            <a:r>
              <a:rPr lang="fr-CA" sz="2600" dirty="0">
                <a:solidFill>
                  <a:schemeClr val="tx1"/>
                </a:solidFill>
                <a:latin typeface="AvenirNext LT Pro Regular" panose="020B0504020202020204" pitchFamily="34" charset="0"/>
              </a:rPr>
              <a:t> </a:t>
            </a:r>
          </a:p>
          <a:p>
            <a:pPr>
              <a:spcAft>
                <a:spcPts val="0"/>
              </a:spcAft>
            </a:pPr>
            <a:r>
              <a:rPr lang="fr-CA" sz="2100" dirty="0">
                <a:solidFill>
                  <a:schemeClr val="tx1"/>
                </a:solidFill>
                <a:latin typeface="AvenirNext LT Pro Regular" panose="020B0504020202020204" pitchFamily="34" charset="0"/>
              </a:rPr>
              <a:t>Choisir de mettre sa carrière de côté </a:t>
            </a:r>
          </a:p>
          <a:p>
            <a:pPr marL="635000" lvl="1" indent="-177800" algn="l" defTabSz="457200">
              <a:lnSpc>
                <a:spcPct val="110000"/>
              </a:lnSpc>
              <a:spcAft>
                <a:spcPts val="0"/>
              </a:spcAft>
              <a:buClr>
                <a:srgbClr val="ED037C"/>
              </a:buClr>
              <a:buSzPct val="50000"/>
              <a:buFont typeface="Wingdings" panose="05000000000000000000" pitchFamily="2" charset="2"/>
              <a:buChar char="Ø"/>
            </a:pPr>
            <a:r>
              <a:rPr lang="fr-CA" sz="1800" dirty="0">
                <a:solidFill>
                  <a:prstClr val="black"/>
                </a:solidFill>
                <a:latin typeface="AvenirNext LT Pro Regular" panose="020B0504020202020204" pitchFamily="34" charset="0"/>
              </a:rPr>
              <a:t>Responsabilités familiales</a:t>
            </a:r>
          </a:p>
          <a:p>
            <a:pPr marL="635000" lvl="1" indent="-177800" algn="l" defTabSz="457200">
              <a:lnSpc>
                <a:spcPct val="110000"/>
              </a:lnSpc>
              <a:spcAft>
                <a:spcPts val="0"/>
              </a:spcAft>
              <a:buClr>
                <a:srgbClr val="ED037C"/>
              </a:buClr>
              <a:buSzPct val="50000"/>
              <a:buFont typeface="Wingdings" panose="05000000000000000000" pitchFamily="2" charset="2"/>
              <a:buChar char="Ø"/>
            </a:pPr>
            <a:r>
              <a:rPr lang="fr-CA" sz="1800" dirty="0">
                <a:solidFill>
                  <a:prstClr val="black"/>
                </a:solidFill>
                <a:latin typeface="AvenirNext LT Pro Regular" panose="020B0504020202020204" pitchFamily="34" charset="0"/>
              </a:rPr>
              <a:t>Raisons non liées au travail, comme les voyages</a:t>
            </a:r>
          </a:p>
          <a:p>
            <a:pPr marL="635000" lvl="1" indent="-177800" algn="l" defTabSz="457200">
              <a:lnSpc>
                <a:spcPct val="110000"/>
              </a:lnSpc>
              <a:spcAft>
                <a:spcPts val="0"/>
              </a:spcAft>
              <a:buClr>
                <a:srgbClr val="ED037C"/>
              </a:buClr>
              <a:buSzPct val="50000"/>
              <a:buFont typeface="Wingdings" panose="05000000000000000000" pitchFamily="2" charset="2"/>
              <a:buChar char="Ø"/>
            </a:pPr>
            <a:r>
              <a:rPr lang="fr-CA" sz="1800" dirty="0">
                <a:solidFill>
                  <a:prstClr val="black"/>
                </a:solidFill>
                <a:latin typeface="AvenirNext LT Pro Regular" panose="020B0504020202020204" pitchFamily="34" charset="0"/>
              </a:rPr>
              <a:t>Ne signale pas des ambitions plus modestes</a:t>
            </a:r>
          </a:p>
          <a:p>
            <a:pPr marL="635000" lvl="1" indent="-177800" algn="l" defTabSz="457200">
              <a:lnSpc>
                <a:spcPct val="110000"/>
              </a:lnSpc>
              <a:spcAft>
                <a:spcPts val="0"/>
              </a:spcAft>
              <a:buClr>
                <a:srgbClr val="ED037C"/>
              </a:buClr>
              <a:buSzPct val="50000"/>
              <a:buFont typeface="Wingdings" panose="05000000000000000000" pitchFamily="2" charset="2"/>
              <a:buChar char="Ø"/>
            </a:pPr>
            <a:r>
              <a:rPr lang="fr-CA" sz="1800" dirty="0">
                <a:solidFill>
                  <a:prstClr val="black"/>
                </a:solidFill>
                <a:latin typeface="AvenirNext LT Pro Regular" panose="020B0504020202020204" pitchFamily="34" charset="0"/>
              </a:rPr>
              <a:t>Vies occupées et compliquées avec des priorités qui évoluent au fil du temps</a:t>
            </a:r>
          </a:p>
          <a:p>
            <a:endParaRPr lang="en-US" sz="2600" dirty="0">
              <a:solidFill>
                <a:schemeClr val="tx1"/>
              </a:solidFill>
              <a:latin typeface="AvenirNext LT Pro Regular" panose="020B0504020202020204" pitchFamily="34" charset="0"/>
            </a:endParaRPr>
          </a:p>
          <a:p>
            <a:endParaRPr lang="en-US" sz="2600" dirty="0">
              <a:solidFill>
                <a:schemeClr val="tx1"/>
              </a:solidFill>
              <a:latin typeface="AvenirNext LT Pro Regular" panose="020B0504020202020204" pitchFamily="34" charset="0"/>
            </a:endParaRPr>
          </a:p>
          <a:p>
            <a:endParaRPr lang="en-US" sz="1400" dirty="0">
              <a:solidFill>
                <a:schemeClr val="tx1"/>
              </a:solidFill>
              <a:latin typeface="AvenirNext LT Pro Regular" panose="020B0504020202020204" pitchFamily="34" charset="0"/>
            </a:endParaRPr>
          </a:p>
          <a:p>
            <a:endParaRPr lang="en-US" sz="1400" dirty="0"/>
          </a:p>
          <a:p>
            <a:pPr marL="0" indent="0">
              <a:buNone/>
            </a:pPr>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Tree>
    <p:extLst>
      <p:ext uri="{BB962C8B-B14F-4D97-AF65-F5344CB8AC3E}">
        <p14:creationId xmlns:p14="http://schemas.microsoft.com/office/powerpoint/2010/main" val="1900939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custDataLst>
              <p:tags r:id="rId1"/>
            </p:custDataLst>
          </p:nvPr>
        </p:nvSpPr>
        <p:spPr>
          <a:xfrm>
            <a:off x="335361" y="274637"/>
            <a:ext cx="9601067" cy="925511"/>
          </a:xfrm>
        </p:spPr>
        <p:txBody>
          <a:bodyPr anchor="b">
            <a:noAutofit/>
          </a:bodyPr>
          <a:lstStyle/>
          <a:p>
            <a:r>
              <a:rPr lang="fr-CA" sz="3000" dirty="0">
                <a:latin typeface="AvenirNext LT Pro Regular" panose="020B0504020202020204" pitchFamily="34" charset="0"/>
              </a:rPr>
              <a:t>Compétences acquises </a:t>
            </a:r>
            <a:r>
              <a:rPr lang="fr-CA" sz="3000" dirty="0" smtClean="0">
                <a:latin typeface="AvenirNext LT Pro Regular" panose="020B0504020202020204" pitchFamily="34" charset="0"/>
              </a:rPr>
              <a:t>pendant</a:t>
            </a:r>
            <a:br>
              <a:rPr lang="fr-CA" sz="3000" dirty="0" smtClean="0">
                <a:latin typeface="AvenirNext LT Pro Regular" panose="020B0504020202020204" pitchFamily="34" charset="0"/>
              </a:rPr>
            </a:br>
            <a:r>
              <a:rPr lang="fr-CA" sz="3000" dirty="0" smtClean="0">
                <a:latin typeface="AvenirNext LT Pro Regular" panose="020B0504020202020204" pitchFamily="34" charset="0"/>
              </a:rPr>
              <a:t>la </a:t>
            </a:r>
            <a:r>
              <a:rPr lang="fr-CA" sz="3000" dirty="0">
                <a:latin typeface="AvenirNext LT Pro Regular" panose="020B0504020202020204" pitchFamily="34" charset="0"/>
              </a:rPr>
              <a:t>période d’absence</a:t>
            </a:r>
          </a:p>
        </p:txBody>
      </p:sp>
      <p:sp>
        <p:nvSpPr>
          <p:cNvPr id="2" name="Date Placeholder 1"/>
          <p:cNvSpPr>
            <a:spLocks noGrp="1"/>
          </p:cNvSpPr>
          <p:nvPr>
            <p:ph type="dt" sz="half" idx="10"/>
            <p:custDataLst>
              <p:tags r:id="rId2"/>
            </p:custDataLst>
          </p:nvPr>
        </p:nvSpPr>
        <p:spPr/>
        <p:txBody>
          <a:bodyPr/>
          <a:lstStyle/>
          <a:p>
            <a:fld id="{A48B3547-09C1-4472-8925-62F91D3A51C3}" type="datetime1">
              <a:rPr lang="en-US" smtClean="0"/>
              <a:t>5/29/2019</a:t>
            </a:fld>
            <a:endParaRPr lang="en-US" dirty="0"/>
          </a:p>
        </p:txBody>
      </p:sp>
      <p:sp>
        <p:nvSpPr>
          <p:cNvPr id="10" name="Slide Number Placeholder 9"/>
          <p:cNvSpPr>
            <a:spLocks noGrp="1"/>
          </p:cNvSpPr>
          <p:nvPr>
            <p:ph type="sldNum" sz="quarter" idx="12"/>
            <p:custDataLst>
              <p:tags r:id="rId3"/>
            </p:custDataLst>
          </p:nvPr>
        </p:nvSpPr>
        <p:spPr/>
        <p:txBody>
          <a:bodyPr/>
          <a:lstStyle/>
          <a:p>
            <a:fld id="{9B7CDB38-6350-4CC9-AB0E-B9078CE1CE4B}" type="slidenum">
              <a:rPr lang="en-US" smtClean="0"/>
              <a:t>15</a:t>
            </a:fld>
            <a:endParaRPr lang="en-US"/>
          </a:p>
        </p:txBody>
      </p:sp>
      <p:sp>
        <p:nvSpPr>
          <p:cNvPr id="8" name="Rectangle 7"/>
          <p:cNvSpPr/>
          <p:nvPr>
            <p:custDataLst>
              <p:tags r:id="rId4"/>
            </p:custDataLst>
          </p:nvPr>
        </p:nvSpPr>
        <p:spPr>
          <a:xfrm>
            <a:off x="551384" y="5949283"/>
            <a:ext cx="7992888" cy="307777"/>
          </a:xfrm>
          <a:prstGeom prst="rect">
            <a:avLst/>
          </a:prstGeom>
        </p:spPr>
        <p:txBody>
          <a:bodyPr wrap="square">
            <a:spAutoFit/>
          </a:bodyPr>
          <a:lstStyle/>
          <a:p>
            <a:fld id="{9426C034-8FC6-4EBB-9E78-115944A90A69}" type="datetime4">
              <a:rPr lang="en-CA" sz="1400" b="1">
                <a:solidFill>
                  <a:schemeClr val="bg1"/>
                </a:solidFill>
                <a:latin typeface="Arial" panose="020B0604020202020204" pitchFamily="34" charset="0"/>
                <a:cs typeface="Arial" panose="020B0604020202020204" pitchFamily="34" charset="0"/>
              </a:rPr>
              <a:t>May 29, 2019</a:t>
            </a:fld>
            <a:r>
              <a:rPr lang="fr-CA" sz="1400" b="1">
                <a:solidFill>
                  <a:schemeClr val="bg1"/>
                </a:solidFill>
                <a:latin typeface="Arial" panose="020B0604020202020204" pitchFamily="34" charset="0"/>
                <a:cs typeface="Arial" panose="020B0604020202020204" pitchFamily="34" charset="0"/>
              </a:rPr>
              <a:t> Préparé par Linda Torry</a:t>
            </a:r>
          </a:p>
        </p:txBody>
      </p:sp>
      <p:sp>
        <p:nvSpPr>
          <p:cNvPr id="11" name="Content Placeholder 2"/>
          <p:cNvSpPr>
            <a:spLocks noGrp="1"/>
          </p:cNvSpPr>
          <p:nvPr>
            <p:ph idx="1"/>
            <p:custDataLst>
              <p:tags r:id="rId5"/>
            </p:custDataLst>
          </p:nvPr>
        </p:nvSpPr>
        <p:spPr>
          <a:xfrm>
            <a:off x="457200" y="1200150"/>
            <a:ext cx="10823376" cy="5056909"/>
          </a:xfrm>
        </p:spPr>
        <p:txBody>
          <a:bodyPr>
            <a:normAutofit/>
          </a:bodyPr>
          <a:lstStyle/>
          <a:p>
            <a:endParaRPr lang="en-US" sz="1400" dirty="0"/>
          </a:p>
          <a:p>
            <a:endParaRPr lang="en-US" sz="1400" dirty="0"/>
          </a:p>
          <a:p>
            <a:pPr lvl="1"/>
            <a:endParaRPr lang="en-US" sz="900" dirty="0"/>
          </a:p>
          <a:p>
            <a:pPr lvl="1"/>
            <a:endParaRPr lang="en-US" sz="900" dirty="0"/>
          </a:p>
          <a:p>
            <a:pPr lvl="1"/>
            <a:endParaRPr lang="en-US" sz="900" dirty="0"/>
          </a:p>
          <a:p>
            <a:pPr lvl="1"/>
            <a:endParaRPr lang="en-US" sz="900" dirty="0"/>
          </a:p>
          <a:p>
            <a:pPr lvl="1"/>
            <a:endParaRPr lang="en-US" sz="900" dirty="0"/>
          </a:p>
          <a:p>
            <a:pPr lvl="1"/>
            <a:endParaRPr lang="en-US" sz="900" dirty="0"/>
          </a:p>
          <a:p>
            <a:pPr lvl="1"/>
            <a:endParaRPr lang="en-US" sz="900" dirty="0"/>
          </a:p>
          <a:p>
            <a:pPr lvl="1"/>
            <a:endParaRPr lang="en-US" sz="900" dirty="0"/>
          </a:p>
          <a:p>
            <a:endParaRPr lang="en-US" sz="1400" dirty="0"/>
          </a:p>
          <a:p>
            <a:endParaRPr lang="en-US" sz="1400" dirty="0"/>
          </a:p>
        </p:txBody>
      </p:sp>
      <p:sp>
        <p:nvSpPr>
          <p:cNvPr id="3" name="Rectangle 2"/>
          <p:cNvSpPr/>
          <p:nvPr>
            <p:custDataLst>
              <p:tags r:id="rId6"/>
            </p:custDataLst>
          </p:nvPr>
        </p:nvSpPr>
        <p:spPr>
          <a:xfrm>
            <a:off x="551384" y="1240299"/>
            <a:ext cx="10945216" cy="4327338"/>
          </a:xfrm>
          <a:prstGeom prst="rect">
            <a:avLst/>
          </a:prstGeom>
        </p:spPr>
        <p:txBody>
          <a:bodyPr wrap="square">
            <a:spAutoFit/>
          </a:bodyPr>
          <a:lstStyle/>
          <a:p>
            <a:pPr marL="635000" lvl="1" indent="-177800" defTabSz="457200">
              <a:lnSpc>
                <a:spcPct val="150000"/>
              </a:lnSpc>
              <a:spcBef>
                <a:spcPct val="20000"/>
              </a:spcBef>
              <a:buClr>
                <a:srgbClr val="ED037C"/>
              </a:buClr>
              <a:buSzPct val="50000"/>
              <a:buFont typeface="Wingdings" panose="05000000000000000000" pitchFamily="2" charset="2"/>
              <a:buChar char="Ø"/>
            </a:pPr>
            <a:r>
              <a:rPr lang="fr-CA" sz="2800" dirty="0">
                <a:solidFill>
                  <a:prstClr val="black"/>
                </a:solidFill>
                <a:latin typeface="AvenirNext LT Pro Regular" panose="020B0504020202020204" pitchFamily="34" charset="0"/>
                <a:cs typeface="Arial" panose="020B0604020202020204" pitchFamily="34" charset="0"/>
              </a:rPr>
              <a:t>Leadership</a:t>
            </a:r>
          </a:p>
          <a:p>
            <a:pPr marL="635000" lvl="1" indent="-177800" defTabSz="457200">
              <a:lnSpc>
                <a:spcPct val="150000"/>
              </a:lnSpc>
              <a:spcBef>
                <a:spcPct val="20000"/>
              </a:spcBef>
              <a:buClr>
                <a:srgbClr val="ED037C"/>
              </a:buClr>
              <a:buSzPct val="50000"/>
              <a:buFont typeface="Wingdings" panose="05000000000000000000" pitchFamily="2" charset="2"/>
              <a:buChar char="Ø"/>
            </a:pPr>
            <a:r>
              <a:rPr lang="fr-CA" sz="2800" dirty="0">
                <a:solidFill>
                  <a:prstClr val="black"/>
                </a:solidFill>
                <a:latin typeface="AvenirNext LT Pro Regular" panose="020B0504020202020204" pitchFamily="34" charset="0"/>
                <a:cs typeface="Arial" panose="020B0604020202020204" pitchFamily="34" charset="0"/>
              </a:rPr>
              <a:t>Gestion de crise</a:t>
            </a:r>
          </a:p>
          <a:p>
            <a:pPr marL="635000" lvl="1" indent="-177800" defTabSz="457200">
              <a:lnSpc>
                <a:spcPct val="150000"/>
              </a:lnSpc>
              <a:spcBef>
                <a:spcPct val="20000"/>
              </a:spcBef>
              <a:buClr>
                <a:srgbClr val="ED037C"/>
              </a:buClr>
              <a:buSzPct val="50000"/>
              <a:buFont typeface="Wingdings" panose="05000000000000000000" pitchFamily="2" charset="2"/>
              <a:buChar char="Ø"/>
            </a:pPr>
            <a:r>
              <a:rPr lang="fr-CA" sz="2800" dirty="0">
                <a:solidFill>
                  <a:prstClr val="black"/>
                </a:solidFill>
                <a:latin typeface="AvenirNext LT Pro Regular" panose="020B0504020202020204" pitchFamily="34" charset="0"/>
                <a:cs typeface="Arial" panose="020B0604020202020204" pitchFamily="34" charset="0"/>
              </a:rPr>
              <a:t>Aptitude à négocier</a:t>
            </a:r>
          </a:p>
          <a:p>
            <a:pPr marL="635000" lvl="1" indent="-177800" defTabSz="457200">
              <a:lnSpc>
                <a:spcPct val="150000"/>
              </a:lnSpc>
              <a:spcBef>
                <a:spcPct val="20000"/>
              </a:spcBef>
              <a:buClr>
                <a:srgbClr val="ED037C"/>
              </a:buClr>
              <a:buSzPct val="50000"/>
              <a:buFont typeface="Wingdings" panose="05000000000000000000" pitchFamily="2" charset="2"/>
              <a:buChar char="Ø"/>
            </a:pPr>
            <a:r>
              <a:rPr lang="fr-CA" sz="2800" dirty="0">
                <a:solidFill>
                  <a:prstClr val="black"/>
                </a:solidFill>
                <a:latin typeface="AvenirNext LT Pro Regular" panose="020B0504020202020204" pitchFamily="34" charset="0"/>
                <a:cs typeface="Arial" panose="020B0604020202020204" pitchFamily="34" charset="0"/>
              </a:rPr>
              <a:t>Gestion du temps</a:t>
            </a:r>
          </a:p>
          <a:p>
            <a:pPr marL="635000" lvl="1" indent="-177800" defTabSz="457200">
              <a:lnSpc>
                <a:spcPct val="150000"/>
              </a:lnSpc>
              <a:spcBef>
                <a:spcPct val="20000"/>
              </a:spcBef>
              <a:buClr>
                <a:srgbClr val="ED037C"/>
              </a:buClr>
              <a:buSzPct val="50000"/>
              <a:buFont typeface="Wingdings" panose="05000000000000000000" pitchFamily="2" charset="2"/>
              <a:buChar char="Ø"/>
            </a:pPr>
            <a:r>
              <a:rPr lang="fr-CA" sz="2800" dirty="0">
                <a:solidFill>
                  <a:prstClr val="black"/>
                </a:solidFill>
                <a:latin typeface="AvenirNext LT Pro Regular" panose="020B0504020202020204" pitchFamily="34" charset="0"/>
                <a:cs typeface="Arial" panose="020B0604020202020204" pitchFamily="34" charset="0"/>
              </a:rPr>
              <a:t>Établissement des priorités</a:t>
            </a:r>
          </a:p>
          <a:p>
            <a:pPr marL="635000" lvl="1" indent="-177800" defTabSz="457200">
              <a:lnSpc>
                <a:spcPct val="150000"/>
              </a:lnSpc>
              <a:spcBef>
                <a:spcPct val="20000"/>
              </a:spcBef>
              <a:buClr>
                <a:srgbClr val="ED037C"/>
              </a:buClr>
              <a:buSzPct val="50000"/>
              <a:buFont typeface="Wingdings" panose="05000000000000000000" pitchFamily="2" charset="2"/>
              <a:buChar char="Ø"/>
            </a:pPr>
            <a:r>
              <a:rPr lang="fr-CA" sz="2800" dirty="0">
                <a:solidFill>
                  <a:prstClr val="black"/>
                </a:solidFill>
                <a:latin typeface="AvenirNext LT Pro Regular" panose="020B0504020202020204" pitchFamily="34" charset="0"/>
                <a:cs typeface="Arial" panose="020B0604020202020204" pitchFamily="34" charset="0"/>
              </a:rPr>
              <a:t>Acquisition continue de nouvelles compétences</a:t>
            </a:r>
          </a:p>
        </p:txBody>
      </p:sp>
    </p:spTree>
    <p:extLst>
      <p:ext uri="{BB962C8B-B14F-4D97-AF65-F5344CB8AC3E}">
        <p14:creationId xmlns:p14="http://schemas.microsoft.com/office/powerpoint/2010/main" val="1053085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custDataLst>
              <p:tags r:id="rId1"/>
            </p:custDataLst>
          </p:nvPr>
        </p:nvSpPr>
        <p:spPr>
          <a:xfrm>
            <a:off x="335361" y="274638"/>
            <a:ext cx="9649071" cy="563564"/>
          </a:xfrm>
        </p:spPr>
        <p:txBody>
          <a:bodyPr anchor="b">
            <a:noAutofit/>
          </a:bodyPr>
          <a:lstStyle/>
          <a:p>
            <a:r>
              <a:rPr lang="fr-CA" sz="4000" dirty="0">
                <a:latin typeface="AvenirNext LT Pro Medium" panose="020B0604020202020204" pitchFamily="34" charset="0"/>
              </a:rPr>
              <a:t>
</a:t>
            </a:r>
            <a:br>
              <a:rPr lang="fr-CA" sz="4000" dirty="0">
                <a:latin typeface="AvenirNext LT Pro Medium" panose="020B0604020202020204" pitchFamily="34" charset="0"/>
              </a:rPr>
            </a:br>
            <a:r>
              <a:rPr lang="fr-CA" sz="3800" dirty="0">
                <a:latin typeface="AvenirNext LT Pro Medium" panose="020B0604020202020204" pitchFamily="34" charset="0"/>
              </a:rPr>
              <a:t>Comment accéder à ce bassin de talents</a:t>
            </a:r>
          </a:p>
        </p:txBody>
      </p:sp>
      <p:sp>
        <p:nvSpPr>
          <p:cNvPr id="2" name="Date Placeholder 1"/>
          <p:cNvSpPr>
            <a:spLocks noGrp="1"/>
          </p:cNvSpPr>
          <p:nvPr>
            <p:ph type="dt" sz="half" idx="10"/>
            <p:custDataLst>
              <p:tags r:id="rId2"/>
            </p:custDataLst>
          </p:nvPr>
        </p:nvSpPr>
        <p:spPr/>
        <p:txBody>
          <a:bodyPr/>
          <a:lstStyle/>
          <a:p>
            <a:fld id="{A48B3547-09C1-4472-8925-62F91D3A51C3}" type="datetime1">
              <a:rPr lang="en-US" smtClean="0"/>
              <a:t>5/29/2019</a:t>
            </a:fld>
            <a:endParaRPr lang="en-US"/>
          </a:p>
        </p:txBody>
      </p:sp>
      <p:sp>
        <p:nvSpPr>
          <p:cNvPr id="10" name="Slide Number Placeholder 9"/>
          <p:cNvSpPr>
            <a:spLocks noGrp="1"/>
          </p:cNvSpPr>
          <p:nvPr>
            <p:ph type="sldNum" sz="quarter" idx="12"/>
            <p:custDataLst>
              <p:tags r:id="rId3"/>
            </p:custDataLst>
          </p:nvPr>
        </p:nvSpPr>
        <p:spPr/>
        <p:txBody>
          <a:bodyPr/>
          <a:lstStyle/>
          <a:p>
            <a:fld id="{9B7CDB38-6350-4CC9-AB0E-B9078CE1CE4B}" type="slidenum">
              <a:rPr lang="en-US" smtClean="0"/>
              <a:t>16</a:t>
            </a:fld>
            <a:endParaRPr lang="en-US"/>
          </a:p>
        </p:txBody>
      </p:sp>
      <p:sp>
        <p:nvSpPr>
          <p:cNvPr id="8" name="Rectangle 7"/>
          <p:cNvSpPr/>
          <p:nvPr>
            <p:custDataLst>
              <p:tags r:id="rId4"/>
            </p:custDataLst>
          </p:nvPr>
        </p:nvSpPr>
        <p:spPr>
          <a:xfrm>
            <a:off x="551384" y="5949283"/>
            <a:ext cx="7992888" cy="307777"/>
          </a:xfrm>
          <a:prstGeom prst="rect">
            <a:avLst/>
          </a:prstGeom>
        </p:spPr>
        <p:txBody>
          <a:bodyPr wrap="square">
            <a:spAutoFit/>
          </a:bodyPr>
          <a:lstStyle/>
          <a:p>
            <a:fld id="{9426C034-8FC6-4EBB-9E78-115944A90A69}" type="datetime4">
              <a:rPr lang="en-CA" sz="1400" b="1">
                <a:solidFill>
                  <a:schemeClr val="bg1"/>
                </a:solidFill>
                <a:latin typeface="Arial" panose="020B0604020202020204" pitchFamily="34" charset="0"/>
                <a:cs typeface="Arial" panose="020B0604020202020204" pitchFamily="34" charset="0"/>
              </a:rPr>
              <a:t>May 29, 2019</a:t>
            </a:fld>
            <a:r>
              <a:rPr lang="fr-CA" sz="1400" b="1">
                <a:solidFill>
                  <a:schemeClr val="bg1"/>
                </a:solidFill>
                <a:latin typeface="Arial" panose="020B0604020202020204" pitchFamily="34" charset="0"/>
                <a:cs typeface="Arial" panose="020B0604020202020204" pitchFamily="34" charset="0"/>
              </a:rPr>
              <a:t> Préparé par Linda Torry</a:t>
            </a:r>
          </a:p>
        </p:txBody>
      </p:sp>
      <p:sp>
        <p:nvSpPr>
          <p:cNvPr id="11" name="Content Placeholder 2"/>
          <p:cNvSpPr>
            <a:spLocks noGrp="1"/>
          </p:cNvSpPr>
          <p:nvPr>
            <p:ph idx="1"/>
            <p:custDataLst>
              <p:tags r:id="rId5"/>
            </p:custDataLst>
          </p:nvPr>
        </p:nvSpPr>
        <p:spPr>
          <a:xfrm>
            <a:off x="457200" y="1200150"/>
            <a:ext cx="10823376" cy="5056909"/>
          </a:xfrm>
        </p:spPr>
        <p:txBody>
          <a:bodyPr>
            <a:normAutofit/>
          </a:bodyPr>
          <a:lstStyle/>
          <a:p>
            <a:pPr marL="635000" lvl="1" indent="-177800" algn="l" defTabSz="457200">
              <a:buClr>
                <a:srgbClr val="ED037C"/>
              </a:buClr>
              <a:buSzPct val="50000"/>
              <a:buFont typeface="Wingdings" panose="05000000000000000000" pitchFamily="2" charset="2"/>
              <a:buChar char="Ø"/>
            </a:pPr>
            <a:r>
              <a:rPr lang="fr-CA" sz="3000" dirty="0">
                <a:solidFill>
                  <a:prstClr val="black"/>
                </a:solidFill>
                <a:latin typeface="AvenirNext LT Pro Regular" panose="020B0504020202020204" pitchFamily="34" charset="0"/>
              </a:rPr>
              <a:t>Élaborer un programme pour inviter les femmes qui retournent au travail à présenter une demande</a:t>
            </a:r>
          </a:p>
          <a:p>
            <a:pPr marL="635000" lvl="1" indent="-177800" algn="l" defTabSz="457200">
              <a:buClr>
                <a:srgbClr val="ED037C"/>
              </a:buClr>
              <a:buSzPct val="50000"/>
              <a:buFont typeface="Wingdings" panose="05000000000000000000" pitchFamily="2" charset="2"/>
              <a:buChar char="Ø"/>
            </a:pPr>
            <a:r>
              <a:rPr lang="fr-CA" sz="3000" dirty="0">
                <a:solidFill>
                  <a:prstClr val="black"/>
                </a:solidFill>
                <a:latin typeface="AvenirNext LT Pro Regular" panose="020B0504020202020204" pitchFamily="34" charset="0"/>
              </a:rPr>
              <a:t>Créer un programme de mentorat et des options de travail flexibles</a:t>
            </a:r>
          </a:p>
          <a:p>
            <a:pPr marL="635000" lvl="1" indent="-177800" algn="l" defTabSz="457200">
              <a:buClr>
                <a:srgbClr val="ED037C"/>
              </a:buClr>
              <a:buSzPct val="50000"/>
              <a:buFont typeface="Wingdings" panose="05000000000000000000" pitchFamily="2" charset="2"/>
              <a:buChar char="Ø"/>
            </a:pPr>
            <a:r>
              <a:rPr lang="fr-CA" sz="3000" dirty="0">
                <a:solidFill>
                  <a:prstClr val="black"/>
                </a:solidFill>
                <a:latin typeface="AvenirNext LT Pro Regular" panose="020B0504020202020204" pitchFamily="34" charset="0"/>
              </a:rPr>
              <a:t>S’associer au programme et à la conférence de retour au travail de l’école </a:t>
            </a:r>
            <a:r>
              <a:rPr lang="fr-CA" sz="3000" dirty="0" err="1">
                <a:solidFill>
                  <a:prstClr val="black"/>
                </a:solidFill>
                <a:latin typeface="AvenirNext LT Pro Regular" panose="020B0504020202020204" pitchFamily="34" charset="0"/>
              </a:rPr>
              <a:t>Rotman</a:t>
            </a:r>
            <a:endParaRPr lang="fr-CA" sz="3000" dirty="0">
              <a:solidFill>
                <a:prstClr val="black"/>
              </a:solidFill>
              <a:latin typeface="AvenirNext LT Pro Regular" panose="020B0504020202020204" pitchFamily="34" charset="0"/>
            </a:endParaRPr>
          </a:p>
          <a:p>
            <a:endParaRPr lang="en-US" sz="2600" dirty="0">
              <a:solidFill>
                <a:schemeClr val="tx1"/>
              </a:solidFill>
              <a:latin typeface="AvenirNext LT Pro Regular" panose="020B0504020202020204" pitchFamily="34" charset="0"/>
            </a:endParaRPr>
          </a:p>
          <a:p>
            <a:endParaRPr lang="en-US" sz="1400" dirty="0">
              <a:solidFill>
                <a:schemeClr val="tx1"/>
              </a:solidFill>
              <a:latin typeface="AvenirNext LT Pro Regular" panose="020B0504020202020204" pitchFamily="34" charset="0"/>
            </a:endParaRPr>
          </a:p>
          <a:p>
            <a:endParaRPr lang="en-US" sz="1400" dirty="0"/>
          </a:p>
          <a:p>
            <a:pPr marL="0" indent="0">
              <a:buNone/>
            </a:pPr>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Tree>
    <p:extLst>
      <p:ext uri="{BB962C8B-B14F-4D97-AF65-F5344CB8AC3E}">
        <p14:creationId xmlns:p14="http://schemas.microsoft.com/office/powerpoint/2010/main" val="270549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custDataLst>
              <p:tags r:id="rId1"/>
            </p:custDataLst>
          </p:nvPr>
        </p:nvSpPr>
        <p:spPr/>
        <p:txBody>
          <a:bodyPr anchor="b">
            <a:noAutofit/>
          </a:bodyPr>
          <a:lstStyle/>
          <a:p>
            <a:r>
              <a:rPr lang="fr-CA" sz="3000" dirty="0">
                <a:latin typeface="AvenirNext LT Pro Medium" panose="020B0604020202020204" pitchFamily="34" charset="0"/>
              </a:rPr>
              <a:t>Programme de retour au travail de l’école Rotman</a:t>
            </a:r>
          </a:p>
        </p:txBody>
      </p:sp>
      <p:sp>
        <p:nvSpPr>
          <p:cNvPr id="2" name="Date Placeholder 1"/>
          <p:cNvSpPr>
            <a:spLocks noGrp="1"/>
          </p:cNvSpPr>
          <p:nvPr>
            <p:ph type="dt" sz="half" idx="10"/>
            <p:custDataLst>
              <p:tags r:id="rId2"/>
            </p:custDataLst>
          </p:nvPr>
        </p:nvSpPr>
        <p:spPr/>
        <p:txBody>
          <a:bodyPr/>
          <a:lstStyle/>
          <a:p>
            <a:fld id="{A48B3547-09C1-4472-8925-62F91D3A51C3}" type="datetime1">
              <a:rPr lang="en-US" smtClean="0"/>
              <a:t>5/29/2019</a:t>
            </a:fld>
            <a:endParaRPr lang="en-US"/>
          </a:p>
        </p:txBody>
      </p:sp>
      <p:sp>
        <p:nvSpPr>
          <p:cNvPr id="10" name="Slide Number Placeholder 9"/>
          <p:cNvSpPr>
            <a:spLocks noGrp="1"/>
          </p:cNvSpPr>
          <p:nvPr>
            <p:ph type="sldNum" sz="quarter" idx="12"/>
            <p:custDataLst>
              <p:tags r:id="rId3"/>
            </p:custDataLst>
          </p:nvPr>
        </p:nvSpPr>
        <p:spPr/>
        <p:txBody>
          <a:bodyPr/>
          <a:lstStyle/>
          <a:p>
            <a:fld id="{9B7CDB38-6350-4CC9-AB0E-B9078CE1CE4B}" type="slidenum">
              <a:rPr lang="en-US" smtClean="0"/>
              <a:t>17</a:t>
            </a:fld>
            <a:endParaRPr lang="en-US"/>
          </a:p>
        </p:txBody>
      </p:sp>
      <p:sp>
        <p:nvSpPr>
          <p:cNvPr id="8" name="Rectangle 7"/>
          <p:cNvSpPr/>
          <p:nvPr>
            <p:custDataLst>
              <p:tags r:id="rId4"/>
            </p:custDataLst>
          </p:nvPr>
        </p:nvSpPr>
        <p:spPr>
          <a:xfrm>
            <a:off x="551384" y="5949283"/>
            <a:ext cx="7992888" cy="307777"/>
          </a:xfrm>
          <a:prstGeom prst="rect">
            <a:avLst/>
          </a:prstGeom>
        </p:spPr>
        <p:txBody>
          <a:bodyPr wrap="square">
            <a:spAutoFit/>
          </a:bodyPr>
          <a:lstStyle/>
          <a:p>
            <a:fld id="{9426C034-8FC6-4EBB-9E78-115944A90A69}" type="datetime4">
              <a:rPr lang="en-CA" sz="1400" b="1">
                <a:solidFill>
                  <a:schemeClr val="bg1"/>
                </a:solidFill>
                <a:latin typeface="Arial" panose="020B0604020202020204" pitchFamily="34" charset="0"/>
                <a:cs typeface="Arial" panose="020B0604020202020204" pitchFamily="34" charset="0"/>
              </a:rPr>
              <a:t>May 29, 2019</a:t>
            </a:fld>
            <a:r>
              <a:rPr lang="fr-CA" sz="1400" b="1">
                <a:solidFill>
                  <a:schemeClr val="bg1"/>
                </a:solidFill>
                <a:latin typeface="Arial" panose="020B0604020202020204" pitchFamily="34" charset="0"/>
                <a:cs typeface="Arial" panose="020B0604020202020204" pitchFamily="34" charset="0"/>
              </a:rPr>
              <a:t> Préparé par Linda Torry</a:t>
            </a:r>
          </a:p>
        </p:txBody>
      </p:sp>
      <p:sp>
        <p:nvSpPr>
          <p:cNvPr id="11" name="Content Placeholder 2"/>
          <p:cNvSpPr>
            <a:spLocks noGrp="1"/>
          </p:cNvSpPr>
          <p:nvPr>
            <p:ph idx="1"/>
            <p:custDataLst>
              <p:tags r:id="rId5"/>
            </p:custDataLst>
          </p:nvPr>
        </p:nvSpPr>
        <p:spPr>
          <a:xfrm>
            <a:off x="457200" y="1200150"/>
            <a:ext cx="10823376" cy="5056909"/>
          </a:xfrm>
        </p:spPr>
        <p:txBody>
          <a:bodyPr>
            <a:normAutofit/>
          </a:bodyPr>
          <a:lstStyle/>
          <a:p>
            <a:endParaRPr lang="en-US" sz="1400" dirty="0"/>
          </a:p>
          <a:p>
            <a:endParaRPr lang="en-US" sz="1400" dirty="0"/>
          </a:p>
          <a:p>
            <a:endParaRPr lang="en-US" sz="1400" dirty="0"/>
          </a:p>
          <a:p>
            <a:pPr marL="0" indent="0">
              <a:buNone/>
            </a:pPr>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3" name="Rectangle 2"/>
          <p:cNvSpPr/>
          <p:nvPr>
            <p:custDataLst>
              <p:tags r:id="rId6"/>
            </p:custDataLst>
          </p:nvPr>
        </p:nvSpPr>
        <p:spPr>
          <a:xfrm>
            <a:off x="551384" y="1097678"/>
            <a:ext cx="10945216" cy="5392245"/>
          </a:xfrm>
          <a:prstGeom prst="rect">
            <a:avLst/>
          </a:prstGeom>
        </p:spPr>
        <p:txBody>
          <a:bodyPr wrap="square">
            <a:spAutoFit/>
          </a:bodyPr>
          <a:lstStyle/>
          <a:p>
            <a:r>
              <a:rPr lang="fr-CA" sz="2800" dirty="0">
                <a:latin typeface="AvenirNext LT Pro Regular" panose="020B0504020202020204" pitchFamily="34" charset="0"/>
                <a:cs typeface="Arial" panose="020B0604020202020204" pitchFamily="34" charset="0"/>
              </a:rPr>
              <a:t>Soutien à la réintégration professionnelle d’un maximum de 35 femmes par année qui se sont absentées du marché du travail rémunéré pendant au moins 18 mois</a:t>
            </a:r>
          </a:p>
          <a:p>
            <a:endParaRPr lang="en-CA" sz="900" dirty="0">
              <a:latin typeface="AvenirNext LT Pro Regular" panose="020B0504020202020204" pitchFamily="34" charset="0"/>
              <a:cs typeface="Arial" panose="020B0604020202020204" pitchFamily="34" charset="0"/>
            </a:endParaRPr>
          </a:p>
          <a:p>
            <a:r>
              <a:rPr lang="fr-CA" sz="2800" dirty="0">
                <a:latin typeface="AvenirNext LT Pro Regular" panose="020B0504020202020204" pitchFamily="34" charset="0"/>
                <a:cs typeface="Arial" panose="020B0604020202020204" pitchFamily="34" charset="0"/>
              </a:rPr>
              <a:t>Comprend certaines femmes sans expérience de travail au Canada</a:t>
            </a:r>
            <a:r>
              <a:rPr lang="fr-CA" sz="900" dirty="0">
                <a:latin typeface="AvenirNext LT Pro Regular" panose="020B0504020202020204" pitchFamily="34" charset="0"/>
                <a:cs typeface="Arial" panose="020B0604020202020204" pitchFamily="34" charset="0"/>
              </a:rPr>
              <a:t>
</a:t>
            </a:r>
            <a:br>
              <a:rPr lang="fr-CA" sz="900" dirty="0">
                <a:latin typeface="AvenirNext LT Pro Regular" panose="020B0504020202020204" pitchFamily="34" charset="0"/>
                <a:cs typeface="Arial" panose="020B0604020202020204" pitchFamily="34" charset="0"/>
              </a:rPr>
            </a:br>
            <a:endParaRPr lang="fr-CA" sz="900" dirty="0">
              <a:latin typeface="AvenirNext LT Pro Regular" panose="020B0504020202020204" pitchFamily="34" charset="0"/>
              <a:cs typeface="Arial" panose="020B0604020202020204" pitchFamily="34" charset="0"/>
            </a:endParaRPr>
          </a:p>
          <a:p>
            <a:r>
              <a:rPr lang="fr-CA" sz="2800" dirty="0">
                <a:latin typeface="AvenirNext LT Pro Regular" panose="020B0504020202020204" pitchFamily="34" charset="0"/>
                <a:cs typeface="Arial" panose="020B0604020202020204" pitchFamily="34" charset="0"/>
              </a:rPr>
              <a:t>Profil des participantes :</a:t>
            </a:r>
          </a:p>
          <a:p>
            <a:endParaRPr lang="en-CA" sz="900" dirty="0">
              <a:latin typeface="AvenirNext LT Pro Regular" panose="020B0504020202020204" pitchFamily="34" charset="0"/>
              <a:cs typeface="Arial" panose="020B0604020202020204" pitchFamily="34" charset="0"/>
            </a:endParaRPr>
          </a:p>
          <a:p>
            <a:pPr marL="177800" indent="-177800" defTabSz="457200">
              <a:spcBef>
                <a:spcPct val="20000"/>
              </a:spcBef>
              <a:buClr>
                <a:srgbClr val="ED037C"/>
              </a:buClr>
              <a:buSzPct val="50000"/>
              <a:buFont typeface="Wingdings" panose="05000000000000000000" pitchFamily="2" charset="2"/>
              <a:buChar char="Ø"/>
            </a:pPr>
            <a:r>
              <a:rPr lang="fr-CA" sz="2400" dirty="0">
                <a:solidFill>
                  <a:prstClr val="black"/>
                </a:solidFill>
                <a:latin typeface="AvenirNext LT Pro Regular" panose="020B0504020202020204" pitchFamily="34" charset="0"/>
                <a:cs typeface="Arial" panose="020B0604020202020204" pitchFamily="34" charset="0"/>
              </a:rPr>
              <a:t>moyenne de 8,5 années d’expérience de travail et période d’interruption moyenne de 8 ans</a:t>
            </a:r>
          </a:p>
          <a:p>
            <a:pPr marL="177800" indent="-177800" defTabSz="457200">
              <a:spcBef>
                <a:spcPct val="20000"/>
              </a:spcBef>
              <a:buClr>
                <a:srgbClr val="ED037C"/>
              </a:buClr>
              <a:buSzPct val="50000"/>
              <a:buFont typeface="Wingdings" panose="05000000000000000000" pitchFamily="2" charset="2"/>
              <a:buChar char="Ø"/>
            </a:pPr>
            <a:r>
              <a:rPr lang="fr-CA" sz="2400" dirty="0">
                <a:solidFill>
                  <a:prstClr val="black"/>
                </a:solidFill>
                <a:latin typeface="AvenirNext LT Pro Regular" panose="020B0504020202020204" pitchFamily="34" charset="0"/>
                <a:cs typeface="Arial" panose="020B0604020202020204" pitchFamily="34" charset="0"/>
              </a:rPr>
              <a:t>Les participantes doivent être titulaires d’un diplôme universitaire; </a:t>
            </a:r>
            <a:r>
              <a:rPr lang="fr-CA" sz="2400" dirty="0" smtClean="0">
                <a:solidFill>
                  <a:prstClr val="black"/>
                </a:solidFill>
                <a:latin typeface="AvenirNext LT Pro Regular" panose="020B0504020202020204" pitchFamily="34" charset="0"/>
                <a:cs typeface="Arial" panose="020B0604020202020204" pitchFamily="34" charset="0"/>
              </a:rPr>
              <a:t/>
            </a:r>
            <a:br>
              <a:rPr lang="fr-CA" sz="2400" dirty="0" smtClean="0">
                <a:solidFill>
                  <a:prstClr val="black"/>
                </a:solidFill>
                <a:latin typeface="AvenirNext LT Pro Regular" panose="020B0504020202020204" pitchFamily="34" charset="0"/>
                <a:cs typeface="Arial" panose="020B0604020202020204" pitchFamily="34" charset="0"/>
              </a:rPr>
            </a:br>
            <a:r>
              <a:rPr lang="fr-CA" sz="2400" dirty="0" smtClean="0">
                <a:solidFill>
                  <a:prstClr val="black"/>
                </a:solidFill>
                <a:latin typeface="AvenirNext LT Pro Regular" panose="020B0504020202020204" pitchFamily="34" charset="0"/>
                <a:cs typeface="Arial" panose="020B0604020202020204" pitchFamily="34" charset="0"/>
              </a:rPr>
              <a:t>40</a:t>
            </a:r>
            <a:r>
              <a:rPr lang="fr-CA" sz="2400" dirty="0">
                <a:solidFill>
                  <a:prstClr val="black"/>
                </a:solidFill>
                <a:latin typeface="AvenirNext LT Pro Regular" panose="020B0504020202020204" pitchFamily="34" charset="0"/>
                <a:cs typeface="Arial" panose="020B0604020202020204" pitchFamily="34" charset="0"/>
              </a:rPr>
              <a:t> % détiennent un diplôme d’études supérieures</a:t>
            </a:r>
          </a:p>
          <a:p>
            <a:pPr marL="177800" indent="-177800" defTabSz="457200">
              <a:spcBef>
                <a:spcPct val="20000"/>
              </a:spcBef>
              <a:buClr>
                <a:srgbClr val="ED037C"/>
              </a:buClr>
              <a:buSzPct val="50000"/>
              <a:buFont typeface="Wingdings" panose="05000000000000000000" pitchFamily="2" charset="2"/>
              <a:buChar char="Ø"/>
            </a:pPr>
            <a:r>
              <a:rPr lang="fr-CA" sz="2400" dirty="0">
                <a:solidFill>
                  <a:prstClr val="black"/>
                </a:solidFill>
                <a:latin typeface="AvenirNext LT Pro Regular" panose="020B0504020202020204" pitchFamily="34" charset="0"/>
                <a:cs typeface="Arial" panose="020B0604020202020204" pitchFamily="34" charset="0"/>
              </a:rPr>
              <a:t>Facilité d’apprentissage et désir de retourner au travail</a:t>
            </a:r>
          </a:p>
        </p:txBody>
      </p:sp>
    </p:spTree>
    <p:extLst>
      <p:ext uri="{BB962C8B-B14F-4D97-AF65-F5344CB8AC3E}">
        <p14:creationId xmlns:p14="http://schemas.microsoft.com/office/powerpoint/2010/main" val="3088833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custDataLst>
              <p:tags r:id="rId1"/>
            </p:custDataLst>
          </p:nvPr>
        </p:nvSpPr>
        <p:spPr>
          <a:xfrm>
            <a:off x="350438" y="332656"/>
            <a:ext cx="9601067" cy="1008112"/>
          </a:xfrm>
        </p:spPr>
        <p:txBody>
          <a:bodyPr anchor="b">
            <a:noAutofit/>
          </a:bodyPr>
          <a:lstStyle/>
          <a:p>
            <a:r>
              <a:rPr lang="fr-CA" sz="3600" dirty="0">
                <a:latin typeface="AvenirNext LT Pro Regular" panose="020B0504020202020204" pitchFamily="34" charset="0"/>
              </a:rPr>
              <a:t>Participation de l’entreprise au retour au travail</a:t>
            </a:r>
          </a:p>
        </p:txBody>
      </p:sp>
      <p:sp>
        <p:nvSpPr>
          <p:cNvPr id="3" name="Date Placeholder 2"/>
          <p:cNvSpPr>
            <a:spLocks noGrp="1"/>
          </p:cNvSpPr>
          <p:nvPr>
            <p:ph type="dt" sz="half" idx="10"/>
            <p:custDataLst>
              <p:tags r:id="rId2"/>
            </p:custDataLst>
          </p:nvPr>
        </p:nvSpPr>
        <p:spPr/>
        <p:txBody>
          <a:bodyPr/>
          <a:lstStyle/>
          <a:p>
            <a:fld id="{87BB08EF-990F-4F0E-9DC6-BB240A04753D}" type="datetime1">
              <a:rPr lang="en-US" smtClean="0"/>
              <a:t>5/29/2019</a:t>
            </a:fld>
            <a:endParaRPr lang="en-US"/>
          </a:p>
        </p:txBody>
      </p:sp>
      <p:sp>
        <p:nvSpPr>
          <p:cNvPr id="5" name="Slide Number Placeholder 4"/>
          <p:cNvSpPr>
            <a:spLocks noGrp="1"/>
          </p:cNvSpPr>
          <p:nvPr>
            <p:ph type="sldNum" sz="quarter" idx="12"/>
            <p:custDataLst>
              <p:tags r:id="rId3"/>
            </p:custDataLst>
          </p:nvPr>
        </p:nvSpPr>
        <p:spPr/>
        <p:txBody>
          <a:bodyPr/>
          <a:lstStyle/>
          <a:p>
            <a:fld id="{9B7CDB38-6350-4CC9-AB0E-B9078CE1CE4B}" type="slidenum">
              <a:rPr lang="en-US" smtClean="0"/>
              <a:pPr/>
              <a:t>18</a:t>
            </a:fld>
            <a:endParaRPr lang="en-US"/>
          </a:p>
        </p:txBody>
      </p:sp>
      <p:sp>
        <p:nvSpPr>
          <p:cNvPr id="21" name="Content Placeholder 20"/>
          <p:cNvSpPr>
            <a:spLocks noGrp="1"/>
          </p:cNvSpPr>
          <p:nvPr>
            <p:ph idx="14"/>
            <p:custDataLst>
              <p:tags r:id="rId4"/>
            </p:custDataLst>
          </p:nvPr>
        </p:nvSpPr>
        <p:spPr>
          <a:xfrm>
            <a:off x="335495" y="1340768"/>
            <a:ext cx="11516853" cy="4752528"/>
          </a:xfrm>
        </p:spPr>
        <p:txBody>
          <a:bodyPr/>
          <a:lstStyle/>
          <a:p>
            <a:pPr lvl="0" defTabSz="457200">
              <a:spcBef>
                <a:spcPts val="600"/>
              </a:spcBef>
              <a:spcAft>
                <a:spcPts val="0"/>
              </a:spcAft>
              <a:buClr>
                <a:srgbClr val="ED037C"/>
              </a:buClr>
              <a:buSzPct val="50000"/>
              <a:buFont typeface="Wingdings" panose="05000000000000000000" pitchFamily="2" charset="2"/>
              <a:buChar char="Ø"/>
            </a:pPr>
            <a:r>
              <a:rPr lang="fr-CA" sz="3200" dirty="0">
                <a:solidFill>
                  <a:prstClr val="black"/>
                </a:solidFill>
                <a:latin typeface="AvenirNext LT Pro Regular" panose="020B0504020202020204" pitchFamily="34" charset="0"/>
              </a:rPr>
              <a:t>Occasion de créer des liens avec des talents motivés</a:t>
            </a:r>
          </a:p>
          <a:p>
            <a:pPr defTabSz="457200">
              <a:spcBef>
                <a:spcPts val="600"/>
              </a:spcBef>
              <a:buClr>
                <a:srgbClr val="ED037C"/>
              </a:buClr>
              <a:buSzPct val="50000"/>
              <a:buFont typeface="Wingdings" panose="05000000000000000000" pitchFamily="2" charset="2"/>
              <a:buChar char="Ø"/>
            </a:pPr>
            <a:r>
              <a:rPr lang="fr-CA" sz="3200" dirty="0">
                <a:solidFill>
                  <a:prstClr val="black"/>
                </a:solidFill>
                <a:latin typeface="AvenirNext LT Pro Regular" panose="020B0504020202020204" pitchFamily="34" charset="0"/>
              </a:rPr>
              <a:t>7 jours en salle de classe sur 3 mois</a:t>
            </a:r>
          </a:p>
          <a:p>
            <a:pPr defTabSz="457200">
              <a:spcBef>
                <a:spcPts val="600"/>
              </a:spcBef>
              <a:buClr>
                <a:srgbClr val="ED037C"/>
              </a:buClr>
              <a:buSzPct val="50000"/>
              <a:buFont typeface="Wingdings" panose="05000000000000000000" pitchFamily="2" charset="2"/>
              <a:buChar char="Ø"/>
            </a:pPr>
            <a:r>
              <a:rPr lang="fr-CA" sz="3200" dirty="0">
                <a:solidFill>
                  <a:prstClr val="black"/>
                </a:solidFill>
                <a:latin typeface="AvenirNext LT Pro Regular" panose="020B0504020202020204" pitchFamily="34" charset="0"/>
              </a:rPr>
              <a:t>Les entreprises définissent un projet d’équipe que les participantes au programme devront exécuter dans un délai de deux mois</a:t>
            </a:r>
          </a:p>
          <a:p>
            <a:pPr defTabSz="457200">
              <a:spcBef>
                <a:spcPts val="600"/>
              </a:spcBef>
              <a:buClr>
                <a:srgbClr val="ED037C"/>
              </a:buClr>
              <a:buSzPct val="50000"/>
              <a:buFont typeface="Wingdings" panose="05000000000000000000" pitchFamily="2" charset="2"/>
              <a:buChar char="Ø"/>
            </a:pPr>
            <a:r>
              <a:rPr lang="fr-CA" sz="3200" dirty="0">
                <a:solidFill>
                  <a:prstClr val="black"/>
                </a:solidFill>
                <a:latin typeface="AvenirNext LT Pro Regular" panose="020B0504020202020204" pitchFamily="34" charset="0"/>
              </a:rPr>
              <a:t>Plusieurs occasions d’établir des liens avec les participantes au programme</a:t>
            </a:r>
          </a:p>
          <a:p>
            <a:pPr defTabSz="457200">
              <a:spcBef>
                <a:spcPts val="600"/>
              </a:spcBef>
              <a:buClr>
                <a:srgbClr val="ED037C"/>
              </a:buClr>
              <a:buSzPct val="50000"/>
              <a:buFont typeface="Wingdings" panose="05000000000000000000" pitchFamily="2" charset="2"/>
              <a:buChar char="Ø"/>
            </a:pPr>
            <a:r>
              <a:rPr lang="fr-CA" sz="3200" dirty="0">
                <a:solidFill>
                  <a:prstClr val="black"/>
                </a:solidFill>
                <a:latin typeface="AvenirNext LT Pro Regular" panose="020B0504020202020204" pitchFamily="34" charset="0"/>
              </a:rPr>
              <a:t>Des CV mis à jour seront remis aux entreprises participantes après le programme</a:t>
            </a:r>
          </a:p>
          <a:p>
            <a:pPr lvl="0" defTabSz="457200">
              <a:spcAft>
                <a:spcPts val="0"/>
              </a:spcAft>
              <a:buClr>
                <a:srgbClr val="ED037C"/>
              </a:buClr>
              <a:buSzPct val="50000"/>
              <a:buFont typeface="Wingdings" panose="05000000000000000000" pitchFamily="2" charset="2"/>
              <a:buChar char="Ø"/>
            </a:pPr>
            <a:endParaRPr lang="en-US" sz="3000" b="1" dirty="0">
              <a:solidFill>
                <a:prstClr val="black"/>
              </a:solidFill>
              <a:latin typeface="AvenirNext LT Pro Regular" panose="020B0504020202020204" pitchFamily="34" charset="0"/>
            </a:endParaRPr>
          </a:p>
          <a:p>
            <a:endParaRPr lang="en-US" dirty="0">
              <a:latin typeface="AvenirNext LT Pro Regular" panose="020B0504020202020204" pitchFamily="34" charset="0"/>
            </a:endParaRPr>
          </a:p>
        </p:txBody>
      </p:sp>
    </p:spTree>
    <p:extLst>
      <p:ext uri="{BB962C8B-B14F-4D97-AF65-F5344CB8AC3E}">
        <p14:creationId xmlns:p14="http://schemas.microsoft.com/office/powerpoint/2010/main" val="2315100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Title 18"/>
          <p:cNvSpPr>
            <a:spLocks noGrp="1"/>
          </p:cNvSpPr>
          <p:nvPr>
            <p:ph type="ctrTitle"/>
            <p:custDataLst>
              <p:tags r:id="rId2"/>
            </p:custDataLst>
          </p:nvPr>
        </p:nvSpPr>
        <p:spPr/>
        <p:txBody>
          <a:bodyPr anchor="b">
            <a:noAutofit/>
          </a:bodyPr>
          <a:lstStyle/>
          <a:p>
            <a:r>
              <a:rPr lang="fr-CA" sz="4000">
                <a:latin typeface="AvenirNext LT Pro Regular" panose="020B0504020202020204" pitchFamily="34" charset="0"/>
              </a:rPr>
              <a:t>Cadre de retour au travail</a:t>
            </a:r>
          </a:p>
        </p:txBody>
      </p:sp>
      <p:sp>
        <p:nvSpPr>
          <p:cNvPr id="2" name="Date Placeholder 1"/>
          <p:cNvSpPr>
            <a:spLocks noGrp="1"/>
          </p:cNvSpPr>
          <p:nvPr>
            <p:ph type="dt" sz="half" idx="10"/>
            <p:custDataLst>
              <p:tags r:id="rId3"/>
            </p:custDataLst>
          </p:nvPr>
        </p:nvSpPr>
        <p:spPr/>
        <p:txBody>
          <a:bodyPr/>
          <a:lstStyle/>
          <a:p>
            <a:fld id="{A48B3547-09C1-4472-8925-62F91D3A51C3}" type="datetime1">
              <a:rPr lang="en-US" smtClean="0"/>
              <a:t>5/29/2019</a:t>
            </a:fld>
            <a:endParaRPr lang="en-US"/>
          </a:p>
        </p:txBody>
      </p:sp>
      <p:sp>
        <p:nvSpPr>
          <p:cNvPr id="10" name="Slide Number Placeholder 9"/>
          <p:cNvSpPr>
            <a:spLocks noGrp="1"/>
          </p:cNvSpPr>
          <p:nvPr>
            <p:ph type="sldNum" sz="quarter" idx="12"/>
            <p:custDataLst>
              <p:tags r:id="rId4"/>
            </p:custDataLst>
          </p:nvPr>
        </p:nvSpPr>
        <p:spPr/>
        <p:txBody>
          <a:bodyPr/>
          <a:lstStyle/>
          <a:p>
            <a:fld id="{9B7CDB38-6350-4CC9-AB0E-B9078CE1CE4B}" type="slidenum">
              <a:rPr lang="en-US" smtClean="0"/>
              <a:t>19</a:t>
            </a:fld>
            <a:endParaRPr lang="en-US"/>
          </a:p>
        </p:txBody>
      </p:sp>
      <p:sp>
        <p:nvSpPr>
          <p:cNvPr id="4" name="Subtitle 3"/>
          <p:cNvSpPr>
            <a:spLocks noGrp="1"/>
          </p:cNvSpPr>
          <p:nvPr>
            <p:ph type="subTitle" idx="1"/>
            <p:custDataLst>
              <p:tags r:id="rId5"/>
            </p:custDataLst>
          </p:nvPr>
        </p:nvSpPr>
        <p:spPr/>
        <p:txBody>
          <a:bodyPr/>
          <a:lstStyle/>
          <a:p>
            <a:endParaRPr lang="en-US" dirty="0"/>
          </a:p>
        </p:txBody>
      </p:sp>
      <p:sp>
        <p:nvSpPr>
          <p:cNvPr id="11" name="Content Placeholder 2"/>
          <p:cNvSpPr>
            <a:spLocks noGrp="1"/>
          </p:cNvSpPr>
          <p:nvPr>
            <p:ph idx="4294967295"/>
            <p:custDataLst>
              <p:tags r:id="rId6"/>
            </p:custDataLst>
          </p:nvPr>
        </p:nvSpPr>
        <p:spPr>
          <a:xfrm>
            <a:off x="335360" y="1200150"/>
            <a:ext cx="10823575" cy="5056188"/>
          </a:xfrm>
        </p:spPr>
        <p:txBody>
          <a:bodyPr>
            <a:normAutofit lnSpcReduction="10000"/>
          </a:bodyPr>
          <a:lstStyle/>
          <a:p>
            <a:pPr marL="0" indent="0">
              <a:buNone/>
            </a:pPr>
            <a:r>
              <a:rPr lang="fr-CA" sz="3000">
                <a:solidFill>
                  <a:schemeClr val="tx1"/>
                </a:solidFill>
                <a:latin typeface="AvenirNext LT Pro Regular" panose="020B0504020202020204" pitchFamily="34" charset="0"/>
              </a:rPr>
              <a:t>Prépare les femmes à reprendre leur carrière :</a:t>
            </a:r>
          </a:p>
          <a:p>
            <a:pPr marL="177800" indent="-177800" defTabSz="457200">
              <a:spcAft>
                <a:spcPts val="0"/>
              </a:spcAft>
              <a:buClr>
                <a:srgbClr val="ED037C"/>
              </a:buClr>
              <a:buSzPct val="50000"/>
              <a:buFont typeface="Wingdings" panose="05000000000000000000" pitchFamily="2" charset="2"/>
              <a:buChar char="Ø"/>
            </a:pPr>
            <a:r>
              <a:rPr lang="fr-CA" sz="3000">
                <a:solidFill>
                  <a:prstClr val="black"/>
                </a:solidFill>
                <a:latin typeface="AvenirNext LT Pro Regular" panose="020B0504020202020204" pitchFamily="34" charset="0"/>
              </a:rPr>
              <a:t>Degré accru de confiance et sentiment d’autonomie renforcé</a:t>
            </a:r>
          </a:p>
          <a:p>
            <a:pPr marL="177800" indent="-177800" defTabSz="457200">
              <a:spcAft>
                <a:spcPts val="0"/>
              </a:spcAft>
              <a:buClr>
                <a:srgbClr val="ED037C"/>
              </a:buClr>
              <a:buSzPct val="50000"/>
              <a:buFont typeface="Wingdings" panose="05000000000000000000" pitchFamily="2" charset="2"/>
              <a:buChar char="Ø"/>
            </a:pPr>
            <a:r>
              <a:rPr lang="fr-CA" sz="3000">
                <a:solidFill>
                  <a:prstClr val="black"/>
                </a:solidFill>
                <a:latin typeface="AvenirNext LT Pro Regular" panose="020B0504020202020204" pitchFamily="34" charset="0"/>
              </a:rPr>
              <a:t>Meilleur sens de l’orientation professionnelle</a:t>
            </a:r>
          </a:p>
          <a:p>
            <a:pPr marL="177800" indent="-177800" defTabSz="457200">
              <a:spcAft>
                <a:spcPts val="0"/>
              </a:spcAft>
              <a:buClr>
                <a:srgbClr val="ED037C"/>
              </a:buClr>
              <a:buSzPct val="50000"/>
              <a:buFont typeface="Wingdings" panose="05000000000000000000" pitchFamily="2" charset="2"/>
              <a:buChar char="Ø"/>
            </a:pPr>
            <a:r>
              <a:rPr lang="fr-CA" sz="3000">
                <a:solidFill>
                  <a:prstClr val="black"/>
                </a:solidFill>
                <a:latin typeface="AvenirNext LT Pro Regular" panose="020B0504020202020204" pitchFamily="34" charset="0"/>
              </a:rPr>
              <a:t>Sensibilisation accrue au contexte d’emploi actuel</a:t>
            </a:r>
          </a:p>
          <a:p>
            <a:pPr marL="177800" indent="-177800" defTabSz="457200">
              <a:spcAft>
                <a:spcPts val="0"/>
              </a:spcAft>
              <a:buClr>
                <a:srgbClr val="ED037C"/>
              </a:buClr>
              <a:buSzPct val="50000"/>
              <a:buFont typeface="Wingdings" panose="05000000000000000000" pitchFamily="2" charset="2"/>
              <a:buChar char="Ø"/>
            </a:pPr>
            <a:r>
              <a:rPr lang="fr-CA" sz="3000">
                <a:solidFill>
                  <a:prstClr val="black"/>
                </a:solidFill>
                <a:latin typeface="AvenirNext LT Pro Regular" panose="020B0504020202020204" pitchFamily="34" charset="0"/>
              </a:rPr>
              <a:t>Meilleure compréhension de leurs propres forces et du type de travail qui les intéresse</a:t>
            </a:r>
          </a:p>
          <a:p>
            <a:pPr marL="177800" indent="-177800" defTabSz="457200">
              <a:spcAft>
                <a:spcPts val="0"/>
              </a:spcAft>
              <a:buClr>
                <a:srgbClr val="ED037C"/>
              </a:buClr>
              <a:buSzPct val="50000"/>
              <a:buFont typeface="Wingdings" panose="05000000000000000000" pitchFamily="2" charset="2"/>
              <a:buChar char="Ø"/>
            </a:pPr>
            <a:r>
              <a:rPr lang="fr-CA" sz="3000">
                <a:solidFill>
                  <a:prstClr val="black"/>
                </a:solidFill>
                <a:latin typeface="AvenirNext LT Pro Regular" panose="020B0504020202020204" pitchFamily="34" charset="0"/>
              </a:rPr>
              <a:t>Période de transition stressante. La présence d’autres femmes qui vivent la même situation est d’une aide précieuse</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8" name="Rectangle 7"/>
          <p:cNvSpPr/>
          <p:nvPr>
            <p:custDataLst>
              <p:tags r:id="rId7"/>
            </p:custDataLst>
          </p:nvPr>
        </p:nvSpPr>
        <p:spPr>
          <a:xfrm>
            <a:off x="551384" y="5949283"/>
            <a:ext cx="7992888" cy="307777"/>
          </a:xfrm>
          <a:prstGeom prst="rect">
            <a:avLst/>
          </a:prstGeom>
        </p:spPr>
        <p:txBody>
          <a:bodyPr wrap="square">
            <a:spAutoFit/>
          </a:bodyPr>
          <a:lstStyle/>
          <a:p>
            <a:fld id="{9426C034-8FC6-4EBB-9E78-115944A90A69}" type="datetime4">
              <a:rPr lang="en-CA" sz="1400" b="1">
                <a:solidFill>
                  <a:schemeClr val="bg1"/>
                </a:solidFill>
                <a:latin typeface="Arial" panose="020B0604020202020204" pitchFamily="34" charset="0"/>
                <a:cs typeface="Arial" panose="020B0604020202020204" pitchFamily="34" charset="0"/>
              </a:rPr>
              <a:t>May 29, 2019</a:t>
            </a:fld>
            <a:r>
              <a:rPr lang="fr-CA" sz="1400" b="1">
                <a:solidFill>
                  <a:schemeClr val="bg1"/>
                </a:solidFill>
                <a:latin typeface="Arial" panose="020B0604020202020204" pitchFamily="34" charset="0"/>
                <a:cs typeface="Arial" panose="020B0604020202020204" pitchFamily="34" charset="0"/>
              </a:rPr>
              <a:t> Préparé par Linda Torry</a:t>
            </a:r>
          </a:p>
        </p:txBody>
      </p:sp>
    </p:spTree>
    <p:extLst>
      <p:ext uri="{BB962C8B-B14F-4D97-AF65-F5344CB8AC3E}">
        <p14:creationId xmlns:p14="http://schemas.microsoft.com/office/powerpoint/2010/main" val="409278805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8"/>
          <p:cNvSpPr>
            <a:spLocks noGrp="1"/>
          </p:cNvSpPr>
          <p:nvPr>
            <p:ph type="title"/>
            <p:custDataLst>
              <p:tags r:id="rId1"/>
            </p:custDataLst>
          </p:nvPr>
        </p:nvSpPr>
        <p:spPr>
          <a:xfrm>
            <a:off x="551384" y="2420889"/>
            <a:ext cx="10363200" cy="2088232"/>
          </a:xfrm>
        </p:spPr>
        <p:txBody>
          <a:bodyPr anchor="b"/>
          <a:lstStyle/>
          <a:p>
            <a:r>
              <a:rPr lang="fr-CA">
                <a:latin typeface="AvenirNext LT Pro Medium" panose="020B0604020202020204" pitchFamily="34" charset="0"/>
              </a:rPr>
              <a:t>Alimenter le bassin de talents féminins : comment aider les femmes à avancer dans leur carrière</a:t>
            </a:r>
          </a:p>
        </p:txBody>
      </p:sp>
      <p:sp>
        <p:nvSpPr>
          <p:cNvPr id="7" name="Rectangle 6"/>
          <p:cNvSpPr/>
          <p:nvPr>
            <p:custDataLst>
              <p:tags r:id="rId2"/>
            </p:custDataLst>
          </p:nvPr>
        </p:nvSpPr>
        <p:spPr>
          <a:xfrm>
            <a:off x="551384" y="5949283"/>
            <a:ext cx="7992888" cy="307777"/>
          </a:xfrm>
          <a:prstGeom prst="rect">
            <a:avLst/>
          </a:prstGeom>
        </p:spPr>
        <p:txBody>
          <a:bodyPr wrap="square">
            <a:spAutoFit/>
          </a:bodyPr>
          <a:lstStyle/>
          <a:p>
            <a:r>
              <a:rPr lang="fr-CA" sz="1400" b="1">
                <a:solidFill>
                  <a:schemeClr val="bg1"/>
                </a:solidFill>
                <a:latin typeface="AvenirNext LT Pro Regular" panose="020B0504020202020204" pitchFamily="34" charset="0"/>
                <a:cs typeface="Arial" panose="020B0604020202020204" pitchFamily="34" charset="0"/>
              </a:rPr>
              <a:t>9 mai 2019   Linda Torry</a:t>
            </a:r>
          </a:p>
        </p:txBody>
      </p:sp>
    </p:spTree>
    <p:extLst>
      <p:ext uri="{BB962C8B-B14F-4D97-AF65-F5344CB8AC3E}">
        <p14:creationId xmlns:p14="http://schemas.microsoft.com/office/powerpoint/2010/main" val="1334686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custDataLst>
              <p:tags r:id="rId1"/>
            </p:custDataLst>
          </p:nvPr>
        </p:nvSpPr>
        <p:spPr>
          <a:xfrm>
            <a:off x="335361" y="274638"/>
            <a:ext cx="9601067" cy="657223"/>
          </a:xfrm>
        </p:spPr>
        <p:txBody>
          <a:bodyPr anchor="b">
            <a:noAutofit/>
          </a:bodyPr>
          <a:lstStyle/>
          <a:p>
            <a:r>
              <a:rPr lang="fr-CA" sz="3400" dirty="0">
                <a:latin typeface="AvenirNext LT Pro Medium" panose="020B0604020202020204" pitchFamily="34" charset="0"/>
              </a:rPr>
              <a:t>Résultats du programme de retour au travail</a:t>
            </a:r>
          </a:p>
        </p:txBody>
      </p:sp>
      <p:sp>
        <p:nvSpPr>
          <p:cNvPr id="2" name="Date Placeholder 1"/>
          <p:cNvSpPr>
            <a:spLocks noGrp="1"/>
          </p:cNvSpPr>
          <p:nvPr>
            <p:ph type="dt" sz="half" idx="10"/>
            <p:custDataLst>
              <p:tags r:id="rId2"/>
            </p:custDataLst>
          </p:nvPr>
        </p:nvSpPr>
        <p:spPr/>
        <p:txBody>
          <a:bodyPr/>
          <a:lstStyle/>
          <a:p>
            <a:fld id="{A48B3547-09C1-4472-8925-62F91D3A51C3}" type="datetime1">
              <a:rPr lang="en-US" smtClean="0"/>
              <a:t>5/29/2019</a:t>
            </a:fld>
            <a:endParaRPr lang="en-US"/>
          </a:p>
        </p:txBody>
      </p:sp>
      <p:sp>
        <p:nvSpPr>
          <p:cNvPr id="10" name="Slide Number Placeholder 9"/>
          <p:cNvSpPr>
            <a:spLocks noGrp="1"/>
          </p:cNvSpPr>
          <p:nvPr>
            <p:ph type="sldNum" sz="quarter" idx="12"/>
            <p:custDataLst>
              <p:tags r:id="rId3"/>
            </p:custDataLst>
          </p:nvPr>
        </p:nvSpPr>
        <p:spPr/>
        <p:txBody>
          <a:bodyPr/>
          <a:lstStyle/>
          <a:p>
            <a:fld id="{9B7CDB38-6350-4CC9-AB0E-B9078CE1CE4B}" type="slidenum">
              <a:rPr lang="en-US" smtClean="0"/>
              <a:t>20</a:t>
            </a:fld>
            <a:endParaRPr lang="en-US"/>
          </a:p>
        </p:txBody>
      </p:sp>
      <p:sp>
        <p:nvSpPr>
          <p:cNvPr id="11" name="Content Placeholder 2"/>
          <p:cNvSpPr>
            <a:spLocks noGrp="1"/>
          </p:cNvSpPr>
          <p:nvPr>
            <p:ph idx="1"/>
            <p:custDataLst>
              <p:tags r:id="rId4"/>
            </p:custDataLst>
          </p:nvPr>
        </p:nvSpPr>
        <p:spPr>
          <a:xfrm>
            <a:off x="457200" y="1200150"/>
            <a:ext cx="10823376" cy="5056909"/>
          </a:xfrm>
        </p:spPr>
        <p:txBody>
          <a:bodyPr>
            <a:normAutofit/>
          </a:bodyPr>
          <a:lstStyle/>
          <a:p>
            <a:endParaRPr lang="en-US" sz="1400" dirty="0"/>
          </a:p>
          <a:p>
            <a:endParaRPr lang="en-US" sz="1400" dirty="0"/>
          </a:p>
          <a:p>
            <a:endParaRPr lang="en-US" sz="1400" dirty="0"/>
          </a:p>
          <a:p>
            <a:pPr marL="0" indent="0">
              <a:buNone/>
            </a:pPr>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3" name="Rectangle 2"/>
          <p:cNvSpPr/>
          <p:nvPr>
            <p:custDataLst>
              <p:tags r:id="rId5"/>
            </p:custDataLst>
          </p:nvPr>
        </p:nvSpPr>
        <p:spPr>
          <a:xfrm>
            <a:off x="479376" y="1156679"/>
            <a:ext cx="11161240" cy="3868751"/>
          </a:xfrm>
          <a:prstGeom prst="rect">
            <a:avLst/>
          </a:prstGeom>
        </p:spPr>
        <p:txBody>
          <a:bodyPr wrap="square">
            <a:spAutoFit/>
          </a:bodyPr>
          <a:lstStyle/>
          <a:p>
            <a:r>
              <a:rPr lang="fr-CA" sz="3000" dirty="0">
                <a:latin typeface="AvenirNext LT Pro Regular" panose="020B0504020202020204" pitchFamily="34" charset="0"/>
                <a:cs typeface="Arial" panose="020B0604020202020204" pitchFamily="34" charset="0"/>
              </a:rPr>
              <a:t>Programme lancé en 2010 avec le commanditaire fondateur, la Banque TD</a:t>
            </a:r>
          </a:p>
          <a:p>
            <a:endParaRPr lang="en-CA" sz="900" dirty="0">
              <a:latin typeface="AvenirNext LT Pro Regular" panose="020B0504020202020204" pitchFamily="34" charset="0"/>
              <a:cs typeface="Arial" panose="020B0604020202020204" pitchFamily="34" charset="0"/>
            </a:endParaRPr>
          </a:p>
          <a:p>
            <a:pPr marL="177800" indent="-177800" defTabSz="457200">
              <a:spcBef>
                <a:spcPct val="20000"/>
              </a:spcBef>
              <a:buClr>
                <a:srgbClr val="ED037C"/>
              </a:buClr>
              <a:buSzPct val="50000"/>
              <a:buFont typeface="Wingdings" panose="05000000000000000000" pitchFamily="2" charset="2"/>
              <a:buChar char="Ø"/>
            </a:pPr>
            <a:r>
              <a:rPr lang="fr-CA" sz="3000" dirty="0">
                <a:solidFill>
                  <a:prstClr val="black"/>
                </a:solidFill>
                <a:latin typeface="AvenirNext LT Pro Regular" panose="020B0504020202020204" pitchFamily="34" charset="0"/>
                <a:cs typeface="Arial" panose="020B0604020202020204" pitchFamily="34" charset="0"/>
              </a:rPr>
              <a:t>9 cohortes à ce jour</a:t>
            </a:r>
            <a:r>
              <a:rPr lang="fr-CA" sz="900" dirty="0">
                <a:solidFill>
                  <a:prstClr val="black"/>
                </a:solidFill>
                <a:latin typeface="AvenirNext LT Pro Regular" panose="020B0504020202020204" pitchFamily="34" charset="0"/>
                <a:cs typeface="Arial" panose="020B0604020202020204" pitchFamily="34" charset="0"/>
              </a:rPr>
              <a:t> </a:t>
            </a:r>
          </a:p>
          <a:p>
            <a:pPr marL="177800" indent="-177800" defTabSz="457200">
              <a:spcBef>
                <a:spcPct val="20000"/>
              </a:spcBef>
              <a:buClr>
                <a:srgbClr val="ED037C"/>
              </a:buClr>
              <a:buSzPct val="50000"/>
              <a:buFont typeface="Wingdings" panose="05000000000000000000" pitchFamily="2" charset="2"/>
              <a:buChar char="Ø"/>
            </a:pPr>
            <a:endParaRPr lang="en-CA" sz="900" dirty="0">
              <a:solidFill>
                <a:prstClr val="black"/>
              </a:solidFill>
              <a:latin typeface="AvenirNext LT Pro Regular" panose="020B0504020202020204" pitchFamily="34" charset="0"/>
              <a:cs typeface="Arial" panose="020B0604020202020204" pitchFamily="34" charset="0"/>
            </a:endParaRPr>
          </a:p>
          <a:p>
            <a:pPr marL="177800" indent="-177800" defTabSz="457200">
              <a:spcBef>
                <a:spcPct val="20000"/>
              </a:spcBef>
              <a:buClr>
                <a:srgbClr val="ED037C"/>
              </a:buClr>
              <a:buSzPct val="50000"/>
              <a:buFont typeface="Wingdings" panose="05000000000000000000" pitchFamily="2" charset="2"/>
              <a:buChar char="Ø"/>
            </a:pPr>
            <a:r>
              <a:rPr lang="fr-CA" sz="3000" dirty="0">
                <a:solidFill>
                  <a:prstClr val="black"/>
                </a:solidFill>
                <a:latin typeface="AvenirNext LT Pro Regular" panose="020B0504020202020204" pitchFamily="34" charset="0"/>
                <a:cs typeface="Arial" panose="020B0604020202020204" pitchFamily="34" charset="0"/>
              </a:rPr>
              <a:t>Plus de 1 000 demandes</a:t>
            </a:r>
          </a:p>
          <a:p>
            <a:pPr marL="177800" indent="-177800" defTabSz="457200">
              <a:spcBef>
                <a:spcPct val="20000"/>
              </a:spcBef>
              <a:buClr>
                <a:srgbClr val="ED037C"/>
              </a:buClr>
              <a:buSzPct val="50000"/>
              <a:buFont typeface="Wingdings" panose="05000000000000000000" pitchFamily="2" charset="2"/>
              <a:buChar char="Ø"/>
            </a:pPr>
            <a:endParaRPr lang="en-CA" sz="900" dirty="0">
              <a:solidFill>
                <a:prstClr val="black"/>
              </a:solidFill>
              <a:latin typeface="AvenirNext LT Pro Regular" panose="020B0504020202020204" pitchFamily="34" charset="0"/>
              <a:cs typeface="Arial" panose="020B0604020202020204" pitchFamily="34" charset="0"/>
            </a:endParaRPr>
          </a:p>
          <a:p>
            <a:pPr marL="177800" indent="-177800" defTabSz="457200">
              <a:spcBef>
                <a:spcPct val="20000"/>
              </a:spcBef>
              <a:buClr>
                <a:srgbClr val="ED037C"/>
              </a:buClr>
              <a:buSzPct val="50000"/>
              <a:buFont typeface="Wingdings" panose="05000000000000000000" pitchFamily="2" charset="2"/>
              <a:buChar char="Ø"/>
            </a:pPr>
            <a:r>
              <a:rPr lang="fr-CA" sz="3000" dirty="0">
                <a:solidFill>
                  <a:prstClr val="black"/>
                </a:solidFill>
                <a:latin typeface="AvenirNext LT Pro Regular" panose="020B0504020202020204" pitchFamily="34" charset="0"/>
                <a:cs typeface="Arial" panose="020B0604020202020204" pitchFamily="34" charset="0"/>
              </a:rPr>
              <a:t>35 places disponibles par offre</a:t>
            </a:r>
          </a:p>
          <a:p>
            <a:pPr marL="177800" indent="-177800" defTabSz="457200">
              <a:spcBef>
                <a:spcPct val="20000"/>
              </a:spcBef>
              <a:buClr>
                <a:srgbClr val="ED037C"/>
              </a:buClr>
              <a:buSzPct val="50000"/>
              <a:buFont typeface="Wingdings" panose="05000000000000000000" pitchFamily="2" charset="2"/>
              <a:buChar char="Ø"/>
            </a:pPr>
            <a:endParaRPr lang="en-CA" sz="900" dirty="0">
              <a:solidFill>
                <a:prstClr val="black"/>
              </a:solidFill>
              <a:latin typeface="AvenirNext LT Pro Regular" panose="020B0504020202020204" pitchFamily="34" charset="0"/>
              <a:cs typeface="Arial" panose="020B0604020202020204" pitchFamily="34" charset="0"/>
            </a:endParaRPr>
          </a:p>
          <a:p>
            <a:pPr marL="177800" indent="-177800" defTabSz="457200">
              <a:spcBef>
                <a:spcPct val="20000"/>
              </a:spcBef>
              <a:buClr>
                <a:srgbClr val="ED037C"/>
              </a:buClr>
              <a:buSzPct val="50000"/>
              <a:buFont typeface="Wingdings" panose="05000000000000000000" pitchFamily="2" charset="2"/>
              <a:buChar char="Ø"/>
            </a:pPr>
            <a:r>
              <a:rPr lang="fr-CA" sz="3000" dirty="0" smtClean="0">
                <a:solidFill>
                  <a:prstClr val="black"/>
                </a:solidFill>
                <a:latin typeface="AvenirNext LT Pro Regular" panose="020B0504020202020204" pitchFamily="34" charset="0"/>
                <a:cs typeface="Arial" panose="020B0604020202020204" pitchFamily="34" charset="0"/>
              </a:rPr>
              <a:t>Un </a:t>
            </a:r>
            <a:r>
              <a:rPr lang="fr-CA" sz="3000" dirty="0">
                <a:solidFill>
                  <a:prstClr val="black"/>
                </a:solidFill>
                <a:latin typeface="AvenirNext LT Pro Regular" panose="020B0504020202020204" pitchFamily="34" charset="0"/>
                <a:cs typeface="Arial" panose="020B0604020202020204" pitchFamily="34" charset="0"/>
              </a:rPr>
              <a:t>partenariat unique avec les commanditaires est essentiel</a:t>
            </a:r>
          </a:p>
        </p:txBody>
      </p:sp>
    </p:spTree>
    <p:extLst>
      <p:ext uri="{BB962C8B-B14F-4D97-AF65-F5344CB8AC3E}">
        <p14:creationId xmlns:p14="http://schemas.microsoft.com/office/powerpoint/2010/main" val="4219206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custDataLst>
              <p:tags r:id="rId1"/>
            </p:custDataLst>
          </p:nvPr>
        </p:nvSpPr>
        <p:spPr/>
        <p:txBody>
          <a:bodyPr anchor="b">
            <a:noAutofit/>
          </a:bodyPr>
          <a:lstStyle/>
          <a:p>
            <a:r>
              <a:rPr lang="fr-CA" sz="4000">
                <a:latin typeface="AvenirNext LT Pro Regular" panose="020B0504020202020204" pitchFamily="34" charset="0"/>
              </a:rPr>
              <a:t>Retour au travail</a:t>
            </a:r>
          </a:p>
        </p:txBody>
      </p:sp>
      <p:sp>
        <p:nvSpPr>
          <p:cNvPr id="2" name="Date Placeholder 1"/>
          <p:cNvSpPr>
            <a:spLocks noGrp="1"/>
          </p:cNvSpPr>
          <p:nvPr>
            <p:ph type="dt" sz="half" idx="10"/>
            <p:custDataLst>
              <p:tags r:id="rId2"/>
            </p:custDataLst>
          </p:nvPr>
        </p:nvSpPr>
        <p:spPr/>
        <p:txBody>
          <a:bodyPr/>
          <a:lstStyle/>
          <a:p>
            <a:fld id="{A48B3547-09C1-4472-8925-62F91D3A51C3}" type="datetime1">
              <a:rPr lang="en-US" smtClean="0"/>
              <a:t>5/29/2019</a:t>
            </a:fld>
            <a:endParaRPr lang="en-US"/>
          </a:p>
        </p:txBody>
      </p:sp>
      <p:sp>
        <p:nvSpPr>
          <p:cNvPr id="10" name="Slide Number Placeholder 9"/>
          <p:cNvSpPr>
            <a:spLocks noGrp="1"/>
          </p:cNvSpPr>
          <p:nvPr>
            <p:ph type="sldNum" sz="quarter" idx="12"/>
            <p:custDataLst>
              <p:tags r:id="rId3"/>
            </p:custDataLst>
          </p:nvPr>
        </p:nvSpPr>
        <p:spPr/>
        <p:txBody>
          <a:bodyPr/>
          <a:lstStyle/>
          <a:p>
            <a:fld id="{9B7CDB38-6350-4CC9-AB0E-B9078CE1CE4B}" type="slidenum">
              <a:rPr lang="en-US" smtClean="0"/>
              <a:t>21</a:t>
            </a:fld>
            <a:endParaRPr lang="en-US"/>
          </a:p>
        </p:txBody>
      </p:sp>
      <p:sp>
        <p:nvSpPr>
          <p:cNvPr id="8" name="Rectangle 7"/>
          <p:cNvSpPr/>
          <p:nvPr>
            <p:custDataLst>
              <p:tags r:id="rId4"/>
            </p:custDataLst>
          </p:nvPr>
        </p:nvSpPr>
        <p:spPr>
          <a:xfrm>
            <a:off x="551384" y="5949283"/>
            <a:ext cx="7992888" cy="307777"/>
          </a:xfrm>
          <a:prstGeom prst="rect">
            <a:avLst/>
          </a:prstGeom>
        </p:spPr>
        <p:txBody>
          <a:bodyPr wrap="square">
            <a:spAutoFit/>
          </a:bodyPr>
          <a:lstStyle/>
          <a:p>
            <a:fld id="{9426C034-8FC6-4EBB-9E78-115944A90A69}" type="datetime4">
              <a:rPr lang="en-CA" sz="1400" b="1">
                <a:solidFill>
                  <a:schemeClr val="bg1"/>
                </a:solidFill>
                <a:latin typeface="Arial" panose="020B0604020202020204" pitchFamily="34" charset="0"/>
                <a:cs typeface="Arial" panose="020B0604020202020204" pitchFamily="34" charset="0"/>
              </a:rPr>
              <a:t>May 29, 2019</a:t>
            </a:fld>
            <a:r>
              <a:rPr lang="fr-CA" sz="1400" b="1">
                <a:solidFill>
                  <a:schemeClr val="bg1"/>
                </a:solidFill>
                <a:latin typeface="Arial" panose="020B0604020202020204" pitchFamily="34" charset="0"/>
                <a:cs typeface="Arial" panose="020B0604020202020204" pitchFamily="34" charset="0"/>
              </a:rPr>
              <a:t> Préparé par Linda Torry</a:t>
            </a:r>
          </a:p>
        </p:txBody>
      </p:sp>
      <p:sp>
        <p:nvSpPr>
          <p:cNvPr id="11" name="Content Placeholder 2"/>
          <p:cNvSpPr>
            <a:spLocks noGrp="1"/>
          </p:cNvSpPr>
          <p:nvPr>
            <p:ph idx="1"/>
            <p:custDataLst>
              <p:tags r:id="rId5"/>
            </p:custDataLst>
          </p:nvPr>
        </p:nvSpPr>
        <p:spPr>
          <a:xfrm>
            <a:off x="479377" y="1490328"/>
            <a:ext cx="10823376" cy="4340227"/>
          </a:xfrm>
        </p:spPr>
        <p:txBody>
          <a:bodyPr>
            <a:normAutofit/>
          </a:bodyPr>
          <a:lstStyle/>
          <a:p>
            <a:pPr marL="0" indent="0">
              <a:buNone/>
            </a:pPr>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4" name="Subtitle 3"/>
          <p:cNvSpPr>
            <a:spLocks noGrp="1"/>
          </p:cNvSpPr>
          <p:nvPr>
            <p:ph type="subTitle" idx="1"/>
            <p:custDataLst>
              <p:tags r:id="rId6"/>
            </p:custDataLst>
          </p:nvPr>
        </p:nvSpPr>
        <p:spPr/>
        <p:txBody>
          <a:bodyPr>
            <a:noAutofit/>
          </a:bodyPr>
          <a:lstStyle/>
          <a:p>
            <a:r>
              <a:rPr lang="fr-CA" sz="3000">
                <a:solidFill>
                  <a:schemeClr val="tx1"/>
                </a:solidFill>
                <a:latin typeface="AvenirNext LT Pro Regular" panose="020B0504020202020204" pitchFamily="34" charset="0"/>
              </a:rPr>
              <a:t>Histoires de réussite</a:t>
            </a:r>
          </a:p>
        </p:txBody>
      </p:sp>
      <p:pic>
        <p:nvPicPr>
          <p:cNvPr id="12" name="Picture 11"/>
          <p:cNvPicPr>
            <a:picLocks noChangeAspect="1"/>
          </p:cNvPicPr>
          <p:nvPr>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467762" y="3268407"/>
            <a:ext cx="5412213" cy="2832391"/>
          </a:xfrm>
          <a:prstGeom prst="rect">
            <a:avLst/>
          </a:prstGeom>
        </p:spPr>
      </p:pic>
      <p:sp>
        <p:nvSpPr>
          <p:cNvPr id="5" name="Rectangle 4"/>
          <p:cNvSpPr/>
          <p:nvPr>
            <p:custDataLst>
              <p:tags r:id="rId8"/>
            </p:custDataLst>
          </p:nvPr>
        </p:nvSpPr>
        <p:spPr>
          <a:xfrm>
            <a:off x="366248" y="1539663"/>
            <a:ext cx="10770312" cy="1631216"/>
          </a:xfrm>
          <a:prstGeom prst="rect">
            <a:avLst/>
          </a:prstGeom>
        </p:spPr>
        <p:txBody>
          <a:bodyPr wrap="square">
            <a:spAutoFit/>
          </a:bodyPr>
          <a:lstStyle/>
          <a:p>
            <a:pPr marL="171450" indent="-171450">
              <a:buFont typeface="Arial" panose="020B0604020202020204" pitchFamily="34" charset="0"/>
              <a:buChar char="•"/>
            </a:pPr>
            <a:r>
              <a:rPr lang="fr-CA" sz="2000" dirty="0">
                <a:latin typeface="AvenirNext LT Pro Regular" panose="020B0504020202020204" pitchFamily="34" charset="0"/>
                <a:cs typeface="Arial" panose="020B0604020202020204" pitchFamily="34" charset="0"/>
              </a:rPr>
              <a:t>Interruption de 18 ans, avocate chez </a:t>
            </a:r>
            <a:r>
              <a:rPr lang="fr-CA" sz="2000" dirty="0" smtClean="0">
                <a:latin typeface="AvenirNext LT Pro Regular" panose="020B0504020202020204" pitchFamily="34" charset="0"/>
                <a:cs typeface="Arial" panose="020B0604020202020204" pitchFamily="34" charset="0"/>
              </a:rPr>
              <a:t>TD</a:t>
            </a:r>
            <a:endParaRPr lang="en-US" sz="800" dirty="0">
              <a:latin typeface="AvenirNext LT Pro Regular" panose="020B0504020202020204" pitchFamily="34" charset="0"/>
              <a:cs typeface="Arial" panose="020B0604020202020204" pitchFamily="34" charset="0"/>
            </a:endParaRPr>
          </a:p>
          <a:p>
            <a:pPr marL="171450" indent="-171450">
              <a:buFont typeface="Arial" panose="020B0604020202020204" pitchFamily="34" charset="0"/>
              <a:buChar char="•"/>
            </a:pPr>
            <a:r>
              <a:rPr lang="fr-CA" sz="2000" dirty="0">
                <a:latin typeface="AvenirNext LT Pro Regular" panose="020B0504020202020204" pitchFamily="34" charset="0"/>
                <a:cs typeface="Arial" panose="020B0604020202020204" pitchFamily="34" charset="0"/>
              </a:rPr>
              <a:t>Interruption de 9 ans, scientifique des données, gestionnaire de programme chez Action Cancer </a:t>
            </a:r>
            <a:r>
              <a:rPr lang="fr-CA" sz="2000" dirty="0" smtClean="0">
                <a:latin typeface="AvenirNext LT Pro Regular" panose="020B0504020202020204" pitchFamily="34" charset="0"/>
                <a:cs typeface="Arial" panose="020B0604020202020204" pitchFamily="34" charset="0"/>
              </a:rPr>
              <a:t>Ontario</a:t>
            </a:r>
            <a:endParaRPr lang="en-US" sz="800" dirty="0">
              <a:latin typeface="AvenirNext LT Pro Regular" panose="020B0504020202020204" pitchFamily="34" charset="0"/>
              <a:cs typeface="Arial" panose="020B0604020202020204" pitchFamily="34" charset="0"/>
            </a:endParaRPr>
          </a:p>
          <a:p>
            <a:pPr marL="171450" indent="-171450">
              <a:buFont typeface="Arial" panose="020B0604020202020204" pitchFamily="34" charset="0"/>
              <a:buChar char="•"/>
            </a:pPr>
            <a:r>
              <a:rPr lang="fr-CA" sz="2000" dirty="0">
                <a:latin typeface="AvenirNext LT Pro Regular" panose="020B0504020202020204" pitchFamily="34" charset="0"/>
                <a:cs typeface="Arial" panose="020B0604020202020204" pitchFamily="34" charset="0"/>
              </a:rPr>
              <a:t>Interruption de 10 ans, scientifique titulaire d’un doctorat dans la </a:t>
            </a:r>
            <a:r>
              <a:rPr lang="fr-CA" sz="2000" dirty="0" err="1">
                <a:latin typeface="AvenirNext LT Pro Regular" panose="020B0504020202020204" pitchFamily="34" charset="0"/>
                <a:cs typeface="Arial" panose="020B0604020202020204" pitchFamily="34" charset="0"/>
              </a:rPr>
              <a:t>Silicon</a:t>
            </a:r>
            <a:r>
              <a:rPr lang="fr-CA" sz="2000" dirty="0">
                <a:latin typeface="AvenirNext LT Pro Regular" panose="020B0504020202020204" pitchFamily="34" charset="0"/>
                <a:cs typeface="Arial" panose="020B0604020202020204" pitchFamily="34" charset="0"/>
              </a:rPr>
              <a:t> </a:t>
            </a:r>
            <a:r>
              <a:rPr lang="fr-CA" sz="2000" dirty="0" err="1">
                <a:latin typeface="AvenirNext LT Pro Regular" panose="020B0504020202020204" pitchFamily="34" charset="0"/>
                <a:cs typeface="Arial" panose="020B0604020202020204" pitchFamily="34" charset="0"/>
              </a:rPr>
              <a:t>Valley</a:t>
            </a:r>
            <a:r>
              <a:rPr lang="fr-CA" sz="2000" dirty="0">
                <a:latin typeface="AvenirNext LT Pro Regular" panose="020B0504020202020204" pitchFamily="34" charset="0"/>
                <a:cs typeface="Arial" panose="020B0604020202020204" pitchFamily="34" charset="0"/>
              </a:rPr>
              <a:t>, Risque opérationnel chez TD</a:t>
            </a:r>
          </a:p>
        </p:txBody>
      </p:sp>
    </p:spTree>
    <p:extLst>
      <p:ext uri="{BB962C8B-B14F-4D97-AF65-F5344CB8AC3E}">
        <p14:creationId xmlns:p14="http://schemas.microsoft.com/office/powerpoint/2010/main" val="308312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67408" y="875681"/>
            <a:ext cx="4544127" cy="2378093"/>
          </a:xfrm>
          <a:prstGeom prst="rect">
            <a:avLst/>
          </a:prstGeom>
        </p:spPr>
      </p:pic>
      <p:pic>
        <p:nvPicPr>
          <p:cNvPr id="3" name="Picture 2"/>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5702589" y="3573016"/>
            <a:ext cx="4756185" cy="2378093"/>
          </a:xfrm>
          <a:prstGeom prst="rect">
            <a:avLst/>
          </a:prstGeom>
        </p:spPr>
      </p:pic>
      <p:pic>
        <p:nvPicPr>
          <p:cNvPr id="4" name="Picture 3"/>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767408" y="3573016"/>
            <a:ext cx="4544127" cy="2378093"/>
          </a:xfrm>
          <a:prstGeom prst="rect">
            <a:avLst/>
          </a:prstGeom>
        </p:spPr>
      </p:pic>
      <p:pic>
        <p:nvPicPr>
          <p:cNvPr id="6" name="Picture 5"/>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5702589" y="764704"/>
            <a:ext cx="4756185" cy="2489070"/>
          </a:xfrm>
          <a:prstGeom prst="rect">
            <a:avLst/>
          </a:prstGeom>
        </p:spPr>
      </p:pic>
    </p:spTree>
    <p:extLst>
      <p:ext uri="{BB962C8B-B14F-4D97-AF65-F5344CB8AC3E}">
        <p14:creationId xmlns:p14="http://schemas.microsoft.com/office/powerpoint/2010/main" val="1389259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custDataLst>
              <p:tags r:id="rId1"/>
            </p:custDataLst>
          </p:nvPr>
        </p:nvSpPr>
        <p:spPr/>
        <p:txBody>
          <a:bodyPr anchor="b">
            <a:noAutofit/>
          </a:bodyPr>
          <a:lstStyle/>
          <a:p>
            <a:r>
              <a:rPr lang="fr-CA" sz="4000">
                <a:latin typeface="AvenirNext LT Pro Medium" panose="020B0604020202020204" pitchFamily="34" charset="0"/>
              </a:rPr>
              <a:t>Conférence de retour au travail</a:t>
            </a:r>
          </a:p>
        </p:txBody>
      </p:sp>
      <p:sp>
        <p:nvSpPr>
          <p:cNvPr id="2" name="Date Placeholder 1"/>
          <p:cNvSpPr>
            <a:spLocks noGrp="1"/>
          </p:cNvSpPr>
          <p:nvPr>
            <p:ph type="dt" sz="half" idx="10"/>
            <p:custDataLst>
              <p:tags r:id="rId2"/>
            </p:custDataLst>
          </p:nvPr>
        </p:nvSpPr>
        <p:spPr/>
        <p:txBody>
          <a:bodyPr/>
          <a:lstStyle/>
          <a:p>
            <a:fld id="{A48B3547-09C1-4472-8925-62F91D3A51C3}" type="datetime1">
              <a:rPr lang="en-US" smtClean="0"/>
              <a:t>5/29/2019</a:t>
            </a:fld>
            <a:endParaRPr lang="en-US"/>
          </a:p>
        </p:txBody>
      </p:sp>
      <p:sp>
        <p:nvSpPr>
          <p:cNvPr id="10" name="Slide Number Placeholder 9"/>
          <p:cNvSpPr>
            <a:spLocks noGrp="1"/>
          </p:cNvSpPr>
          <p:nvPr>
            <p:ph type="sldNum" sz="quarter" idx="12"/>
            <p:custDataLst>
              <p:tags r:id="rId3"/>
            </p:custDataLst>
          </p:nvPr>
        </p:nvSpPr>
        <p:spPr/>
        <p:txBody>
          <a:bodyPr/>
          <a:lstStyle/>
          <a:p>
            <a:fld id="{9B7CDB38-6350-4CC9-AB0E-B9078CE1CE4B}" type="slidenum">
              <a:rPr lang="en-US" smtClean="0"/>
              <a:t>23</a:t>
            </a:fld>
            <a:endParaRPr lang="en-US"/>
          </a:p>
        </p:txBody>
      </p:sp>
      <p:sp>
        <p:nvSpPr>
          <p:cNvPr id="11" name="Content Placeholder 2"/>
          <p:cNvSpPr>
            <a:spLocks noGrp="1"/>
          </p:cNvSpPr>
          <p:nvPr>
            <p:ph idx="1"/>
            <p:custDataLst>
              <p:tags r:id="rId4"/>
            </p:custDataLst>
          </p:nvPr>
        </p:nvSpPr>
        <p:spPr>
          <a:xfrm>
            <a:off x="457200" y="1200150"/>
            <a:ext cx="10823376" cy="5056909"/>
          </a:xfrm>
        </p:spPr>
        <p:txBody>
          <a:bodyPr>
            <a:normAutofit/>
          </a:bodyPr>
          <a:lstStyle/>
          <a:p>
            <a:endParaRPr lang="en-US" sz="1400" dirty="0"/>
          </a:p>
          <a:p>
            <a:endParaRPr lang="en-US" sz="1400" dirty="0"/>
          </a:p>
          <a:p>
            <a:endParaRPr lang="en-US" sz="1400" dirty="0"/>
          </a:p>
          <a:p>
            <a:pPr marL="0" indent="0">
              <a:buNone/>
            </a:pPr>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sp>
        <p:nvSpPr>
          <p:cNvPr id="3" name="Rectangle 2"/>
          <p:cNvSpPr/>
          <p:nvPr>
            <p:custDataLst>
              <p:tags r:id="rId5"/>
            </p:custDataLst>
          </p:nvPr>
        </p:nvSpPr>
        <p:spPr>
          <a:xfrm>
            <a:off x="479377" y="1268760"/>
            <a:ext cx="11161240" cy="4693593"/>
          </a:xfrm>
          <a:prstGeom prst="rect">
            <a:avLst/>
          </a:prstGeom>
        </p:spPr>
        <p:txBody>
          <a:bodyPr wrap="square">
            <a:spAutoFit/>
          </a:bodyPr>
          <a:lstStyle/>
          <a:p>
            <a:r>
              <a:rPr lang="fr-CA" sz="3000" dirty="0">
                <a:latin typeface="AvenirNext LT Pro Regular" panose="020B0504020202020204" pitchFamily="34" charset="0"/>
                <a:cs typeface="Arial" panose="020B0604020202020204" pitchFamily="34" charset="0"/>
              </a:rPr>
              <a:t>Première conférence canadienne pour les professionnelles qui retournent au travail, 25 avril 2019, à l’école Rotman</a:t>
            </a:r>
          </a:p>
          <a:p>
            <a:endParaRPr lang="en-CA" sz="900" dirty="0">
              <a:latin typeface="AvenirNext LT Pro Regular" panose="020B0504020202020204" pitchFamily="34" charset="0"/>
              <a:cs typeface="Arial" panose="020B0604020202020204" pitchFamily="34" charset="0"/>
            </a:endParaRPr>
          </a:p>
          <a:p>
            <a:pPr marL="285750" indent="-285750">
              <a:buClr>
                <a:srgbClr val="ED037C"/>
              </a:buClr>
              <a:buFont typeface="Wingdings" panose="05000000000000000000" pitchFamily="2" charset="2"/>
              <a:buChar char="Ø"/>
            </a:pPr>
            <a:r>
              <a:rPr lang="fr-CA" sz="2600" dirty="0"/>
              <a:t>Apprendre ce qu’il faut pour retourner sur le marché du travail après un congé prolongé</a:t>
            </a:r>
          </a:p>
          <a:p>
            <a:pPr marL="285750" indent="-285750">
              <a:buClr>
                <a:srgbClr val="ED037C"/>
              </a:buClr>
              <a:buFont typeface="Wingdings" panose="05000000000000000000" pitchFamily="2" charset="2"/>
              <a:buChar char="Ø"/>
            </a:pPr>
            <a:endParaRPr lang="en-US" dirty="0"/>
          </a:p>
          <a:p>
            <a:pPr marL="285750" indent="-285750">
              <a:buClr>
                <a:srgbClr val="ED037C"/>
              </a:buClr>
              <a:buFont typeface="Wingdings" panose="05000000000000000000" pitchFamily="2" charset="2"/>
              <a:buChar char="Ø"/>
            </a:pPr>
            <a:r>
              <a:rPr lang="fr-CA" sz="2600" dirty="0"/>
              <a:t>Témoignages de spécialistes dans leurs domaines</a:t>
            </a:r>
          </a:p>
          <a:p>
            <a:pPr marL="742950" lvl="1" indent="-285750">
              <a:buClr>
                <a:srgbClr val="ED037C"/>
              </a:buClr>
              <a:buFont typeface="Wingdings" panose="05000000000000000000" pitchFamily="2" charset="2"/>
              <a:buChar char="Ø"/>
            </a:pPr>
            <a:r>
              <a:rPr lang="fr-CA" dirty="0"/>
              <a:t>Réseautage efficace</a:t>
            </a:r>
          </a:p>
          <a:p>
            <a:pPr marL="742950" lvl="1" indent="-285750">
              <a:buClr>
                <a:srgbClr val="ED037C"/>
              </a:buClr>
              <a:buFont typeface="Wingdings" panose="05000000000000000000" pitchFamily="2" charset="2"/>
              <a:buChar char="Ø"/>
            </a:pPr>
            <a:r>
              <a:rPr lang="fr-CA" dirty="0"/>
              <a:t>Importance de LinkedIn</a:t>
            </a:r>
          </a:p>
          <a:p>
            <a:pPr marL="742950" lvl="1" indent="-285750">
              <a:buClr>
                <a:srgbClr val="ED037C"/>
              </a:buClr>
              <a:buFont typeface="Wingdings" panose="05000000000000000000" pitchFamily="2" charset="2"/>
              <a:buChar char="Ø"/>
            </a:pPr>
            <a:r>
              <a:rPr lang="fr-CA" dirty="0"/>
              <a:t>Créer votre image de marque personnelle</a:t>
            </a:r>
          </a:p>
          <a:p>
            <a:pPr marL="742950" lvl="1" indent="-285750">
              <a:buClr>
                <a:srgbClr val="ED037C"/>
              </a:buClr>
              <a:buFont typeface="Wingdings" panose="05000000000000000000" pitchFamily="2" charset="2"/>
              <a:buChar char="Ø"/>
            </a:pPr>
            <a:r>
              <a:rPr lang="fr-CA" dirty="0"/>
              <a:t>Négocier l’offre d’emploi</a:t>
            </a:r>
          </a:p>
          <a:p>
            <a:pPr lvl="1">
              <a:buClr>
                <a:srgbClr val="ED037C"/>
              </a:buClr>
            </a:pPr>
            <a:endParaRPr lang="en-US" dirty="0"/>
          </a:p>
          <a:p>
            <a:pPr marL="285750" lvl="0" indent="-285750">
              <a:buClr>
                <a:srgbClr val="ED037C"/>
              </a:buClr>
              <a:buFont typeface="Wingdings" panose="05000000000000000000" pitchFamily="2" charset="2"/>
              <a:buChar char="Ø"/>
            </a:pPr>
            <a:r>
              <a:rPr lang="fr-CA" sz="2600" dirty="0"/>
              <a:t>Femmes qui ont relancé leur carrière avec succès</a:t>
            </a:r>
          </a:p>
          <a:p>
            <a:pPr marL="285750" lvl="0" indent="-285750">
              <a:buClr>
                <a:srgbClr val="ED037C"/>
              </a:buClr>
              <a:buFont typeface="Wingdings" panose="05000000000000000000" pitchFamily="2" charset="2"/>
              <a:buChar char="Ø"/>
            </a:pPr>
            <a:endParaRPr lang="en-CA" sz="900" dirty="0">
              <a:solidFill>
                <a:prstClr val="black"/>
              </a:solidFill>
              <a:latin typeface="AvenirNext LT Pro Regular" panose="020B0504020202020204" pitchFamily="34" charset="0"/>
              <a:cs typeface="Arial" panose="020B0604020202020204" pitchFamily="34" charset="0"/>
            </a:endParaRPr>
          </a:p>
          <a:p>
            <a:pPr marL="285750" lvl="0" indent="-285750">
              <a:buClr>
                <a:srgbClr val="ED037C"/>
              </a:buClr>
              <a:buFont typeface="Wingdings" panose="05000000000000000000" pitchFamily="2" charset="2"/>
              <a:buChar char="Ø"/>
            </a:pPr>
            <a:endParaRPr lang="en-CA" sz="900" dirty="0">
              <a:solidFill>
                <a:prstClr val="black"/>
              </a:solidFill>
              <a:latin typeface="AvenirNext LT Pro Regular" panose="020B0504020202020204" pitchFamily="34" charset="0"/>
              <a:cs typeface="Arial" panose="020B0604020202020204" pitchFamily="34" charset="0"/>
            </a:endParaRPr>
          </a:p>
          <a:p>
            <a:pPr marL="285750" lvl="0" indent="-285750">
              <a:buClr>
                <a:srgbClr val="ED037C"/>
              </a:buClr>
              <a:buFont typeface="Wingdings" panose="05000000000000000000" pitchFamily="2" charset="2"/>
              <a:buChar char="Ø"/>
            </a:pPr>
            <a:r>
              <a:rPr lang="fr-CA" sz="2600" dirty="0"/>
              <a:t>Communiquer avec des employeurs potentiels</a:t>
            </a:r>
          </a:p>
        </p:txBody>
      </p:sp>
    </p:spTree>
    <p:extLst>
      <p:ext uri="{BB962C8B-B14F-4D97-AF65-F5344CB8AC3E}">
        <p14:creationId xmlns:p14="http://schemas.microsoft.com/office/powerpoint/2010/main" val="3844069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custDataLst>
              <p:tags r:id="rId1"/>
            </p:custDataLst>
          </p:nvPr>
        </p:nvSpPr>
        <p:spPr>
          <a:xfrm>
            <a:off x="263352" y="2708920"/>
            <a:ext cx="11521280" cy="1211636"/>
          </a:xfrm>
        </p:spPr>
        <p:txBody>
          <a:bodyPr>
            <a:noAutofit/>
          </a:bodyPr>
          <a:lstStyle/>
          <a:p>
            <a:pPr algn="ctr"/>
            <a:r>
              <a:rPr lang="fr-CA" sz="6000"/>
              <a:t>Merci</a:t>
            </a:r>
          </a:p>
        </p:txBody>
      </p:sp>
    </p:spTree>
    <p:extLst>
      <p:ext uri="{BB962C8B-B14F-4D97-AF65-F5344CB8AC3E}">
        <p14:creationId xmlns:p14="http://schemas.microsoft.com/office/powerpoint/2010/main" val="3586500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custDataLst>
              <p:tags r:id="rId1"/>
            </p:custDataLst>
          </p:nvPr>
        </p:nvSpPr>
        <p:spPr>
          <a:xfrm>
            <a:off x="350438" y="332656"/>
            <a:ext cx="9601067" cy="563564"/>
          </a:xfrm>
        </p:spPr>
        <p:txBody>
          <a:bodyPr anchor="b">
            <a:noAutofit/>
          </a:bodyPr>
          <a:lstStyle/>
          <a:p>
            <a:r>
              <a:rPr lang="fr-CA" sz="4000">
                <a:latin typeface="AvenirNext LT Pro Medium" panose="020B0604020202020204" pitchFamily="34" charset="0"/>
              </a:rPr>
              <a:t>À propos de l’initiative</a:t>
            </a:r>
          </a:p>
        </p:txBody>
      </p:sp>
      <p:sp>
        <p:nvSpPr>
          <p:cNvPr id="3" name="Date Placeholder 2"/>
          <p:cNvSpPr>
            <a:spLocks noGrp="1"/>
          </p:cNvSpPr>
          <p:nvPr>
            <p:ph type="dt" sz="half" idx="10"/>
            <p:custDataLst>
              <p:tags r:id="rId2"/>
            </p:custDataLst>
          </p:nvPr>
        </p:nvSpPr>
        <p:spPr/>
        <p:txBody>
          <a:bodyPr/>
          <a:lstStyle/>
          <a:p>
            <a:fld id="{87BB08EF-990F-4F0E-9DC6-BB240A04753D}" type="datetime1">
              <a:rPr lang="en-US" smtClean="0"/>
              <a:t>5/29/2019</a:t>
            </a:fld>
            <a:endParaRPr lang="en-US"/>
          </a:p>
        </p:txBody>
      </p:sp>
      <p:sp>
        <p:nvSpPr>
          <p:cNvPr id="5" name="Slide Number Placeholder 4"/>
          <p:cNvSpPr>
            <a:spLocks noGrp="1"/>
          </p:cNvSpPr>
          <p:nvPr>
            <p:ph type="sldNum" sz="quarter" idx="12"/>
            <p:custDataLst>
              <p:tags r:id="rId3"/>
            </p:custDataLst>
          </p:nvPr>
        </p:nvSpPr>
        <p:spPr/>
        <p:txBody>
          <a:bodyPr/>
          <a:lstStyle/>
          <a:p>
            <a:fld id="{9B7CDB38-6350-4CC9-AB0E-B9078CE1CE4B}" type="slidenum">
              <a:rPr lang="en-US" smtClean="0"/>
              <a:pPr/>
              <a:t>3</a:t>
            </a:fld>
            <a:endParaRPr lang="en-US"/>
          </a:p>
        </p:txBody>
      </p:sp>
      <p:sp>
        <p:nvSpPr>
          <p:cNvPr id="21" name="Content Placeholder 20"/>
          <p:cNvSpPr>
            <a:spLocks noGrp="1"/>
          </p:cNvSpPr>
          <p:nvPr>
            <p:ph idx="14"/>
            <p:custDataLst>
              <p:tags r:id="rId4"/>
            </p:custDataLst>
          </p:nvPr>
        </p:nvSpPr>
        <p:spPr>
          <a:xfrm>
            <a:off x="335495" y="1484784"/>
            <a:ext cx="11516853" cy="4752528"/>
          </a:xfrm>
        </p:spPr>
        <p:txBody>
          <a:bodyPr/>
          <a:lstStyle/>
          <a:p>
            <a:pPr lvl="0" defTabSz="457200">
              <a:spcAft>
                <a:spcPts val="0"/>
              </a:spcAft>
              <a:buClr>
                <a:srgbClr val="ED037C"/>
              </a:buClr>
              <a:buSzPct val="50000"/>
              <a:buFont typeface="Wingdings" panose="05000000000000000000" pitchFamily="2" charset="2"/>
              <a:buChar char="Ø"/>
            </a:pPr>
            <a:r>
              <a:rPr lang="fr-CA" sz="3000" b="1" dirty="0">
                <a:solidFill>
                  <a:prstClr val="black"/>
                </a:solidFill>
                <a:latin typeface="AvenirNext LT Pro Medium" panose="020B0604020202020204" pitchFamily="34" charset="0"/>
              </a:rPr>
              <a:t>Promotion des progrès réalisés dans la diversité des sexes depuis 2008</a:t>
            </a:r>
          </a:p>
          <a:p>
            <a:pPr lvl="1" defTabSz="457200">
              <a:spcAft>
                <a:spcPts val="0"/>
              </a:spcAft>
              <a:buClr>
                <a:srgbClr val="ED037C"/>
              </a:buClr>
              <a:buSzPct val="50000"/>
              <a:buFont typeface="Wingdings" panose="05000000000000000000" pitchFamily="2" charset="2"/>
              <a:buChar char="Ø"/>
            </a:pPr>
            <a:r>
              <a:rPr lang="fr-CA" sz="3000" dirty="0" err="1">
                <a:solidFill>
                  <a:prstClr val="black"/>
                </a:solidFill>
                <a:latin typeface="AvenirNext LT Pro Regular" panose="020B0504020202020204" pitchFamily="34" charset="0"/>
              </a:rPr>
              <a:t>Rotman</a:t>
            </a:r>
            <a:r>
              <a:rPr lang="fr-CA" sz="3000" dirty="0">
                <a:solidFill>
                  <a:prstClr val="black"/>
                </a:solidFill>
                <a:latin typeface="AvenirNext LT Pro Regular" panose="020B0504020202020204" pitchFamily="34" charset="0"/>
              </a:rPr>
              <a:t> est la seule école d’études commerciales du Canada à avoir mis sur pied une initiative à l’intention des femmes en affaires</a:t>
            </a:r>
          </a:p>
          <a:p>
            <a:pPr lvl="1" defTabSz="457200">
              <a:spcAft>
                <a:spcPts val="0"/>
              </a:spcAft>
              <a:buClr>
                <a:srgbClr val="ED037C"/>
              </a:buClr>
              <a:buSzPct val="50000"/>
              <a:buFont typeface="Wingdings" panose="05000000000000000000" pitchFamily="2" charset="2"/>
              <a:buChar char="Ø"/>
            </a:pPr>
            <a:endParaRPr lang="en-US" sz="1400" dirty="0">
              <a:solidFill>
                <a:prstClr val="black"/>
              </a:solidFill>
              <a:latin typeface="AvenirNext LT Pro Regular" panose="020B0504020202020204" pitchFamily="34" charset="0"/>
            </a:endParaRPr>
          </a:p>
          <a:p>
            <a:pPr marL="342900" lvl="1" indent="-342900" defTabSz="457200">
              <a:spcAft>
                <a:spcPts val="0"/>
              </a:spcAft>
              <a:buClr>
                <a:srgbClr val="ED037C"/>
              </a:buClr>
              <a:buSzPct val="50000"/>
              <a:buFont typeface="Wingdings" panose="05000000000000000000" pitchFamily="2" charset="2"/>
              <a:buChar char="Ø"/>
            </a:pPr>
            <a:r>
              <a:rPr lang="fr-CA" sz="3000" b="1" dirty="0">
                <a:solidFill>
                  <a:prstClr val="black"/>
                </a:solidFill>
                <a:latin typeface="AvenirNext LT Pro Medium" panose="020B0604020202020204" pitchFamily="34" charset="0"/>
              </a:rPr>
              <a:t>Établir des bassins de talents féminins pour le leadership et la planification de la relève des organisations </a:t>
            </a:r>
          </a:p>
          <a:p>
            <a:pPr lvl="1" defTabSz="457200">
              <a:spcAft>
                <a:spcPts val="0"/>
              </a:spcAft>
              <a:buClr>
                <a:srgbClr val="ED037C"/>
              </a:buClr>
              <a:buSzPct val="50000"/>
              <a:buFont typeface="Wingdings" panose="05000000000000000000" pitchFamily="2" charset="2"/>
              <a:buChar char="Ø"/>
            </a:pPr>
            <a:r>
              <a:rPr lang="fr-CA" sz="3000" dirty="0">
                <a:solidFill>
                  <a:prstClr val="black"/>
                </a:solidFill>
                <a:latin typeface="AvenirNext LT Pro Regular" panose="020B0504020202020204" pitchFamily="34" charset="0"/>
              </a:rPr>
              <a:t>Programmes de développement du leadership et de perfectionnement professionnel </a:t>
            </a:r>
          </a:p>
          <a:p>
            <a:endParaRPr lang="en-US" dirty="0"/>
          </a:p>
        </p:txBody>
      </p:sp>
    </p:spTree>
    <p:extLst>
      <p:ext uri="{BB962C8B-B14F-4D97-AF65-F5344CB8AC3E}">
        <p14:creationId xmlns:p14="http://schemas.microsoft.com/office/powerpoint/2010/main" val="3002933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custDataLst>
              <p:tags r:id="rId1"/>
            </p:custDataLst>
          </p:nvPr>
        </p:nvSpPr>
        <p:spPr>
          <a:xfrm>
            <a:off x="350438" y="332656"/>
            <a:ext cx="9601067" cy="563564"/>
          </a:xfrm>
        </p:spPr>
        <p:txBody>
          <a:bodyPr anchor="b">
            <a:noAutofit/>
          </a:bodyPr>
          <a:lstStyle/>
          <a:p>
            <a:r>
              <a:rPr lang="fr-CA" sz="4000">
                <a:latin typeface="AvenirNext LT Pro Medium" panose="020B0604020202020204" pitchFamily="34" charset="0"/>
              </a:rPr>
              <a:t>À propos de l’initiative</a:t>
            </a:r>
          </a:p>
        </p:txBody>
      </p:sp>
      <p:sp>
        <p:nvSpPr>
          <p:cNvPr id="3" name="Date Placeholder 2"/>
          <p:cNvSpPr>
            <a:spLocks noGrp="1"/>
          </p:cNvSpPr>
          <p:nvPr>
            <p:ph type="dt" sz="half" idx="10"/>
            <p:custDataLst>
              <p:tags r:id="rId2"/>
            </p:custDataLst>
          </p:nvPr>
        </p:nvSpPr>
        <p:spPr/>
        <p:txBody>
          <a:bodyPr/>
          <a:lstStyle/>
          <a:p>
            <a:fld id="{87BB08EF-990F-4F0E-9DC6-BB240A04753D}" type="datetime1">
              <a:rPr lang="en-US" smtClean="0"/>
              <a:t>5/29/2019</a:t>
            </a:fld>
            <a:endParaRPr lang="en-US"/>
          </a:p>
        </p:txBody>
      </p:sp>
      <p:sp>
        <p:nvSpPr>
          <p:cNvPr id="5" name="Slide Number Placeholder 4"/>
          <p:cNvSpPr>
            <a:spLocks noGrp="1"/>
          </p:cNvSpPr>
          <p:nvPr>
            <p:ph type="sldNum" sz="quarter" idx="12"/>
            <p:custDataLst>
              <p:tags r:id="rId3"/>
            </p:custDataLst>
          </p:nvPr>
        </p:nvSpPr>
        <p:spPr/>
        <p:txBody>
          <a:bodyPr/>
          <a:lstStyle/>
          <a:p>
            <a:fld id="{9B7CDB38-6350-4CC9-AB0E-B9078CE1CE4B}" type="slidenum">
              <a:rPr lang="en-US" smtClean="0"/>
              <a:pPr/>
              <a:t>4</a:t>
            </a:fld>
            <a:endParaRPr lang="en-US"/>
          </a:p>
        </p:txBody>
      </p:sp>
      <p:sp>
        <p:nvSpPr>
          <p:cNvPr id="21" name="Content Placeholder 20"/>
          <p:cNvSpPr>
            <a:spLocks noGrp="1"/>
          </p:cNvSpPr>
          <p:nvPr>
            <p:ph idx="14"/>
            <p:custDataLst>
              <p:tags r:id="rId4"/>
            </p:custDataLst>
          </p:nvPr>
        </p:nvSpPr>
        <p:spPr>
          <a:xfrm>
            <a:off x="335495" y="1340768"/>
            <a:ext cx="11516853" cy="4752528"/>
          </a:xfrm>
        </p:spPr>
        <p:txBody>
          <a:bodyPr/>
          <a:lstStyle/>
          <a:p>
            <a:pPr lvl="0" defTabSz="457200">
              <a:spcAft>
                <a:spcPts val="0"/>
              </a:spcAft>
              <a:buClr>
                <a:srgbClr val="ED037C"/>
              </a:buClr>
              <a:buSzPct val="50000"/>
              <a:buFont typeface="Wingdings" panose="05000000000000000000" pitchFamily="2" charset="2"/>
              <a:buChar char="Ø"/>
            </a:pPr>
            <a:r>
              <a:rPr lang="fr-CA" sz="2600" b="1" dirty="0">
                <a:solidFill>
                  <a:prstClr val="black"/>
                </a:solidFill>
                <a:latin typeface="AvenirNext LT Pro Medium" panose="020B0604020202020204" pitchFamily="34" charset="0"/>
              </a:rPr>
              <a:t>Création d’une communauté de chefs d’entreprise exposés aux thèmes du leadership des femmes et de la diversité</a:t>
            </a:r>
          </a:p>
          <a:p>
            <a:pPr lvl="1" defTabSz="457200">
              <a:spcAft>
                <a:spcPts val="0"/>
              </a:spcAft>
              <a:buClr>
                <a:srgbClr val="ED037C"/>
              </a:buClr>
              <a:buSzPct val="50000"/>
              <a:buFont typeface="Wingdings" panose="05000000000000000000" pitchFamily="2" charset="2"/>
              <a:buChar char="Ø"/>
            </a:pPr>
            <a:r>
              <a:rPr lang="fr-CA" sz="2600" dirty="0">
                <a:solidFill>
                  <a:prstClr val="black"/>
                </a:solidFill>
                <a:latin typeface="AvenirNext LT Pro Regular" panose="020B0504020202020204" pitchFamily="34" charset="0"/>
              </a:rPr>
              <a:t>Série de conférences et événements de réseautage « </a:t>
            </a:r>
            <a:r>
              <a:rPr lang="fr-CA" sz="2600" dirty="0" err="1">
                <a:solidFill>
                  <a:prstClr val="black"/>
                </a:solidFill>
                <a:latin typeface="AvenirNext LT Pro Regular" panose="020B0504020202020204" pitchFamily="34" charset="0"/>
              </a:rPr>
              <a:t>Women</a:t>
            </a:r>
            <a:r>
              <a:rPr lang="fr-CA" sz="2600" dirty="0">
                <a:solidFill>
                  <a:prstClr val="black"/>
                </a:solidFill>
                <a:latin typeface="AvenirNext LT Pro Regular" panose="020B0504020202020204" pitchFamily="34" charset="0"/>
              </a:rPr>
              <a:t> in Leadership »</a:t>
            </a:r>
            <a:endParaRPr lang="fr-CA" sz="600" dirty="0">
              <a:solidFill>
                <a:prstClr val="black"/>
              </a:solidFill>
              <a:latin typeface="AvenirNext LT Pro Regular" panose="020B0504020202020204" pitchFamily="34" charset="0"/>
            </a:endParaRPr>
          </a:p>
          <a:p>
            <a:pPr lvl="0" defTabSz="457200">
              <a:spcAft>
                <a:spcPts val="0"/>
              </a:spcAft>
              <a:buClr>
                <a:srgbClr val="ED037C"/>
              </a:buClr>
              <a:buSzPct val="50000"/>
              <a:buFont typeface="Wingdings" panose="05000000000000000000" pitchFamily="2" charset="2"/>
              <a:buChar char="Ø"/>
            </a:pPr>
            <a:endParaRPr lang="en-US" sz="600" b="1" dirty="0">
              <a:solidFill>
                <a:prstClr val="black"/>
              </a:solidFill>
              <a:latin typeface="AvenirNext LT Pro Medium" panose="020B0604020202020204" pitchFamily="34" charset="0"/>
            </a:endParaRPr>
          </a:p>
          <a:p>
            <a:pPr lvl="0" defTabSz="457200">
              <a:spcAft>
                <a:spcPts val="0"/>
              </a:spcAft>
              <a:buClr>
                <a:srgbClr val="ED037C"/>
              </a:buClr>
              <a:buSzPct val="50000"/>
              <a:buFont typeface="Wingdings" panose="05000000000000000000" pitchFamily="2" charset="2"/>
              <a:buChar char="Ø"/>
            </a:pPr>
            <a:r>
              <a:rPr lang="fr-CA" sz="2600" b="1" dirty="0">
                <a:solidFill>
                  <a:prstClr val="black"/>
                </a:solidFill>
                <a:latin typeface="AvenirNext LT Pro Medium" panose="020B0604020202020204" pitchFamily="34" charset="0"/>
              </a:rPr>
              <a:t>Guider les entreprises dans la mise en œuvre des stratégies de diversité </a:t>
            </a:r>
            <a:r>
              <a:rPr lang="fr-CA" sz="2600" dirty="0">
                <a:solidFill>
                  <a:prstClr val="black"/>
                </a:solidFill>
                <a:latin typeface="AvenirNext LT Pro Regular" panose="020B0504020202020204" pitchFamily="34" charset="0"/>
              </a:rPr>
              <a:t>– membre du Club canadien des 30 %</a:t>
            </a:r>
            <a:endParaRPr lang="fr-CA" sz="600" dirty="0">
              <a:solidFill>
                <a:prstClr val="black"/>
              </a:solidFill>
              <a:latin typeface="AvenirNext LT Pro Regular" panose="020B0504020202020204" pitchFamily="34" charset="0"/>
            </a:endParaRPr>
          </a:p>
          <a:p>
            <a:pPr lvl="0" defTabSz="457200">
              <a:spcAft>
                <a:spcPts val="0"/>
              </a:spcAft>
              <a:buClr>
                <a:srgbClr val="ED037C"/>
              </a:buClr>
              <a:buSzPct val="50000"/>
              <a:buFont typeface="Wingdings" panose="05000000000000000000" pitchFamily="2" charset="2"/>
              <a:buChar char="Ø"/>
            </a:pPr>
            <a:endParaRPr lang="en-US" sz="600" dirty="0">
              <a:solidFill>
                <a:prstClr val="black"/>
              </a:solidFill>
              <a:latin typeface="AvenirNext LT Pro Regular" panose="020B0504020202020204" pitchFamily="34" charset="0"/>
            </a:endParaRPr>
          </a:p>
          <a:p>
            <a:pPr lvl="0" defTabSz="457200">
              <a:spcAft>
                <a:spcPts val="0"/>
              </a:spcAft>
              <a:buClr>
                <a:srgbClr val="ED037C"/>
              </a:buClr>
              <a:buSzPct val="50000"/>
              <a:buFont typeface="Wingdings" panose="05000000000000000000" pitchFamily="2" charset="2"/>
              <a:buChar char="Ø"/>
            </a:pPr>
            <a:r>
              <a:rPr lang="fr-CA" sz="2600" b="1" dirty="0">
                <a:solidFill>
                  <a:prstClr val="black"/>
                </a:solidFill>
                <a:latin typeface="AvenirNext LT Pro Medium" panose="020B0604020202020204" pitchFamily="34" charset="0"/>
              </a:rPr>
              <a:t>Communication des points de vue de spécialistes dans des entrevues avec les médias</a:t>
            </a:r>
            <a:r>
              <a:rPr lang="fr-CA" sz="2600" b="1" dirty="0">
                <a:solidFill>
                  <a:prstClr val="black"/>
                </a:solidFill>
                <a:latin typeface="+mn-lt"/>
              </a:rPr>
              <a:t> </a:t>
            </a:r>
            <a:r>
              <a:rPr lang="fr-CA" sz="2600" dirty="0">
                <a:solidFill>
                  <a:prstClr val="black"/>
                </a:solidFill>
                <a:latin typeface="AvenirNext LT Pro Regular" panose="020B0504020202020204" pitchFamily="34" charset="0"/>
              </a:rPr>
              <a:t>au Canada et partout dans le </a:t>
            </a:r>
            <a:r>
              <a:rPr lang="fr-CA" sz="2600" dirty="0" smtClean="0">
                <a:solidFill>
                  <a:prstClr val="black"/>
                </a:solidFill>
                <a:latin typeface="AvenirNext LT Pro Regular" panose="020B0504020202020204" pitchFamily="34" charset="0"/>
              </a:rPr>
              <a:t>monde</a:t>
            </a:r>
            <a:endParaRPr lang="fr-CA" sz="600" dirty="0" smtClean="0">
              <a:solidFill>
                <a:prstClr val="black"/>
              </a:solidFill>
              <a:latin typeface="AvenirNext LT Pro Regular" panose="020B0504020202020204" pitchFamily="34" charset="0"/>
            </a:endParaRPr>
          </a:p>
          <a:p>
            <a:pPr marL="457200" indent="-457200">
              <a:buClr>
                <a:srgbClr val="DD005F"/>
              </a:buClr>
              <a:buFont typeface="Wingdings" panose="05000000000000000000" pitchFamily="2" charset="2"/>
              <a:buChar char="Ø"/>
            </a:pPr>
            <a:endParaRPr lang="en-US" sz="600" dirty="0">
              <a:latin typeface="AvenirNext LT Pro Regular" panose="020B0504020202020204" pitchFamily="34" charset="0"/>
            </a:endParaRPr>
          </a:p>
          <a:p>
            <a:pPr marL="457200" indent="-457200">
              <a:buClr>
                <a:srgbClr val="DD005F"/>
              </a:buClr>
              <a:buFont typeface="Wingdings" panose="05000000000000000000" pitchFamily="2" charset="2"/>
              <a:buChar char="Ø"/>
            </a:pPr>
            <a:r>
              <a:rPr lang="fr-CA" sz="2600" dirty="0">
                <a:solidFill>
                  <a:prstClr val="black"/>
                </a:solidFill>
                <a:latin typeface="AvenirNext LT Pro Regular" panose="020B0504020202020204" pitchFamily="34" charset="0"/>
              </a:rPr>
              <a:t>Plus de 10 400 abonnées à @</a:t>
            </a:r>
            <a:r>
              <a:rPr lang="fr-CA" sz="2600" dirty="0" err="1">
                <a:solidFill>
                  <a:prstClr val="black"/>
                </a:solidFill>
                <a:latin typeface="AvenirNext LT Pro Regular" panose="020B0504020202020204" pitchFamily="34" charset="0"/>
              </a:rPr>
              <a:t>RotmanWomen</a:t>
            </a:r>
            <a:r>
              <a:rPr lang="fr-CA" sz="2600" dirty="0">
                <a:solidFill>
                  <a:prstClr val="black"/>
                </a:solidFill>
                <a:latin typeface="AvenirNext LT Pro Regular" panose="020B0504020202020204" pitchFamily="34" charset="0"/>
              </a:rPr>
              <a:t> sur Twitter</a:t>
            </a:r>
          </a:p>
          <a:p>
            <a:pPr lvl="0" defTabSz="457200">
              <a:spcAft>
                <a:spcPts val="0"/>
              </a:spcAft>
              <a:buClr>
                <a:srgbClr val="ED037C"/>
              </a:buClr>
              <a:buSzPct val="50000"/>
              <a:buFont typeface="Wingdings" panose="05000000000000000000" pitchFamily="2" charset="2"/>
              <a:buChar char="Ø"/>
            </a:pPr>
            <a:endParaRPr lang="fr-CA" sz="3000" dirty="0">
              <a:solidFill>
                <a:prstClr val="black"/>
              </a:solidFill>
              <a:latin typeface="AvenirNext LT Pro Regular" panose="020B0504020202020204" pitchFamily="34" charset="0"/>
            </a:endParaRPr>
          </a:p>
          <a:p>
            <a:endParaRPr lang="en-US" dirty="0"/>
          </a:p>
        </p:txBody>
      </p:sp>
    </p:spTree>
    <p:extLst>
      <p:ext uri="{BB962C8B-B14F-4D97-AF65-F5344CB8AC3E}">
        <p14:creationId xmlns:p14="http://schemas.microsoft.com/office/powerpoint/2010/main" val="1276713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custDataLst>
              <p:tags r:id="rId1"/>
            </p:custDataLst>
          </p:nvPr>
        </p:nvSpPr>
        <p:spPr/>
        <p:txBody>
          <a:bodyPr anchor="b">
            <a:noAutofit/>
          </a:bodyPr>
          <a:lstStyle/>
          <a:p>
            <a:r>
              <a:rPr lang="fr-CA" sz="4000">
                <a:latin typeface="AvenirNext LT Pro Medium" panose="020B0604020202020204" pitchFamily="34" charset="0"/>
              </a:rPr>
              <a:t>Programmation </a:t>
            </a:r>
          </a:p>
        </p:txBody>
      </p:sp>
      <p:sp>
        <p:nvSpPr>
          <p:cNvPr id="2" name="Date Placeholder 1"/>
          <p:cNvSpPr>
            <a:spLocks noGrp="1"/>
          </p:cNvSpPr>
          <p:nvPr>
            <p:ph type="dt" sz="half" idx="10"/>
            <p:custDataLst>
              <p:tags r:id="rId2"/>
            </p:custDataLst>
          </p:nvPr>
        </p:nvSpPr>
        <p:spPr/>
        <p:txBody>
          <a:bodyPr/>
          <a:lstStyle/>
          <a:p>
            <a:fld id="{A48B3547-09C1-4472-8925-62F91D3A51C3}" type="datetime1">
              <a:rPr lang="en-US" smtClean="0"/>
              <a:t>5/29/2019</a:t>
            </a:fld>
            <a:endParaRPr lang="en-US"/>
          </a:p>
        </p:txBody>
      </p:sp>
      <p:sp>
        <p:nvSpPr>
          <p:cNvPr id="10" name="Slide Number Placeholder 9"/>
          <p:cNvSpPr>
            <a:spLocks noGrp="1"/>
          </p:cNvSpPr>
          <p:nvPr>
            <p:ph type="sldNum" sz="quarter" idx="12"/>
            <p:custDataLst>
              <p:tags r:id="rId3"/>
            </p:custDataLst>
          </p:nvPr>
        </p:nvSpPr>
        <p:spPr/>
        <p:txBody>
          <a:bodyPr/>
          <a:lstStyle/>
          <a:p>
            <a:fld id="{9B7CDB38-6350-4CC9-AB0E-B9078CE1CE4B}" type="slidenum">
              <a:rPr lang="en-US" smtClean="0"/>
              <a:t>5</a:t>
            </a:fld>
            <a:endParaRPr lang="en-US"/>
          </a:p>
        </p:txBody>
      </p:sp>
      <p:sp>
        <p:nvSpPr>
          <p:cNvPr id="8" name="Rectangle 7"/>
          <p:cNvSpPr/>
          <p:nvPr>
            <p:custDataLst>
              <p:tags r:id="rId4"/>
            </p:custDataLst>
          </p:nvPr>
        </p:nvSpPr>
        <p:spPr>
          <a:xfrm>
            <a:off x="551384" y="5949283"/>
            <a:ext cx="7992888" cy="307777"/>
          </a:xfrm>
          <a:prstGeom prst="rect">
            <a:avLst/>
          </a:prstGeom>
        </p:spPr>
        <p:txBody>
          <a:bodyPr wrap="square">
            <a:spAutoFit/>
          </a:bodyPr>
          <a:lstStyle/>
          <a:p>
            <a:fld id="{9426C034-8FC6-4EBB-9E78-115944A90A69}" type="datetime4">
              <a:rPr lang="en-CA" sz="1400" b="1">
                <a:solidFill>
                  <a:schemeClr val="bg1"/>
                </a:solidFill>
                <a:latin typeface="Arial" panose="020B0604020202020204" pitchFamily="34" charset="0"/>
                <a:cs typeface="Arial" panose="020B0604020202020204" pitchFamily="34" charset="0"/>
              </a:rPr>
              <a:t>May 29, 2019</a:t>
            </a:fld>
            <a:r>
              <a:rPr lang="fr-CA" sz="1400" b="1">
                <a:solidFill>
                  <a:schemeClr val="bg1"/>
                </a:solidFill>
                <a:latin typeface="Arial" panose="020B0604020202020204" pitchFamily="34" charset="0"/>
                <a:cs typeface="Arial" panose="020B0604020202020204" pitchFamily="34" charset="0"/>
              </a:rPr>
              <a:t> Préparé par Linda Torry</a:t>
            </a:r>
          </a:p>
        </p:txBody>
      </p:sp>
      <p:sp>
        <p:nvSpPr>
          <p:cNvPr id="11" name="Content Placeholder 2"/>
          <p:cNvSpPr>
            <a:spLocks noGrp="1"/>
          </p:cNvSpPr>
          <p:nvPr>
            <p:ph idx="1"/>
            <p:custDataLst>
              <p:tags r:id="rId5"/>
            </p:custDataLst>
          </p:nvPr>
        </p:nvSpPr>
        <p:spPr>
          <a:xfrm>
            <a:off x="457200" y="1200150"/>
            <a:ext cx="10823376" cy="5056909"/>
          </a:xfrm>
        </p:spPr>
        <p:txBody>
          <a:bodyPr>
            <a:normAutofit/>
          </a:bodyPr>
          <a:lstStyle/>
          <a:p>
            <a:r>
              <a:rPr lang="fr-CA" dirty="0">
                <a:solidFill>
                  <a:schemeClr val="tx1"/>
                </a:solidFill>
                <a:latin typeface="AvenirNext LT Pro Regular" panose="020B0504020202020204" pitchFamily="34" charset="0"/>
              </a:rPr>
              <a:t>De la salle de classe à la salle de conférence, nous offrons des programmes de spécialisation et de perfectionnement professionnel pour les ambitieuses :</a:t>
            </a:r>
          </a:p>
          <a:p>
            <a:endParaRPr lang="en-US" sz="1400" dirty="0"/>
          </a:p>
          <a:p>
            <a:endParaRPr lang="en-US" sz="1400" dirty="0"/>
          </a:p>
          <a:p>
            <a:endParaRPr lang="en-US" sz="1400" dirty="0"/>
          </a:p>
          <a:p>
            <a:pPr marL="0" indent="0">
              <a:buNone/>
            </a:pPr>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p:txBody>
      </p:sp>
      <p:grpSp>
        <p:nvGrpSpPr>
          <p:cNvPr id="16" name="Group 15"/>
          <p:cNvGrpSpPr/>
          <p:nvPr>
            <p:custDataLst>
              <p:tags r:id="rId6"/>
            </p:custDataLst>
          </p:nvPr>
        </p:nvGrpSpPr>
        <p:grpSpPr>
          <a:xfrm>
            <a:off x="1584461" y="2132099"/>
            <a:ext cx="8600305" cy="3989456"/>
            <a:chOff x="1900865" y="1915850"/>
            <a:chExt cx="5040828" cy="2435956"/>
          </a:xfrm>
        </p:grpSpPr>
        <p:sp>
          <p:nvSpPr>
            <p:cNvPr id="17" name="Freeform 16"/>
            <p:cNvSpPr/>
            <p:nvPr/>
          </p:nvSpPr>
          <p:spPr>
            <a:xfrm>
              <a:off x="5083625" y="1935367"/>
              <a:ext cx="1215790" cy="1317279"/>
            </a:xfrm>
            <a:custGeom>
              <a:avLst/>
              <a:gdLst>
                <a:gd name="connsiteX0" fmla="*/ 0 w 1245678"/>
                <a:gd name="connsiteY0" fmla="*/ 541870 h 1083739"/>
                <a:gd name="connsiteX1" fmla="*/ 270935 w 1245678"/>
                <a:gd name="connsiteY1" fmla="*/ 0 h 1083739"/>
                <a:gd name="connsiteX2" fmla="*/ 974743 w 1245678"/>
                <a:gd name="connsiteY2" fmla="*/ 0 h 1083739"/>
                <a:gd name="connsiteX3" fmla="*/ 1245678 w 1245678"/>
                <a:gd name="connsiteY3" fmla="*/ 541870 h 1083739"/>
                <a:gd name="connsiteX4" fmla="*/ 974743 w 1245678"/>
                <a:gd name="connsiteY4" fmla="*/ 1083739 h 1083739"/>
                <a:gd name="connsiteX5" fmla="*/ 270935 w 1245678"/>
                <a:gd name="connsiteY5" fmla="*/ 1083739 h 1083739"/>
                <a:gd name="connsiteX6" fmla="*/ 0 w 1245678"/>
                <a:gd name="connsiteY6" fmla="*/ 541870 h 108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678" h="1083739">
                  <a:moveTo>
                    <a:pt x="622838" y="0"/>
                  </a:moveTo>
                  <a:lnTo>
                    <a:pt x="1245677" y="235714"/>
                  </a:lnTo>
                  <a:lnTo>
                    <a:pt x="1245677" y="848025"/>
                  </a:lnTo>
                  <a:lnTo>
                    <a:pt x="622838" y="1083739"/>
                  </a:lnTo>
                  <a:lnTo>
                    <a:pt x="1" y="848025"/>
                  </a:lnTo>
                  <a:lnTo>
                    <a:pt x="1" y="235714"/>
                  </a:lnTo>
                  <a:lnTo>
                    <a:pt x="622838" y="0"/>
                  </a:lnTo>
                  <a:close/>
                </a:path>
              </a:pathLst>
            </a:custGeom>
            <a:solidFill>
              <a:srgbClr val="00C2E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03173" tIns="228409" rIns="203174" bIns="228408" numCol="1" spcCol="1270" anchor="ctr" anchorCtr="0">
              <a:noAutofit/>
            </a:bodyPr>
            <a:lstStyle/>
            <a:p>
              <a:pPr lvl="0" algn="ctr" defTabSz="400050">
                <a:lnSpc>
                  <a:spcPct val="90000"/>
                </a:lnSpc>
                <a:spcBef>
                  <a:spcPct val="0"/>
                </a:spcBef>
                <a:spcAft>
                  <a:spcPct val="35000"/>
                </a:spcAft>
              </a:pPr>
              <a:r>
                <a:rPr lang="fr-CA" sz="1600" b="1">
                  <a:latin typeface="AvenirNext LT Pro Regular" panose="020B0504020202020204" pitchFamily="34" charset="0"/>
                </a:rPr>
                <a:t>The Judy Project :</a:t>
              </a:r>
            </a:p>
            <a:p>
              <a:pPr lvl="0" algn="ctr" defTabSz="400050">
                <a:lnSpc>
                  <a:spcPct val="90000"/>
                </a:lnSpc>
                <a:spcBef>
                  <a:spcPct val="0"/>
                </a:spcBef>
                <a:spcAft>
                  <a:spcPct val="35000"/>
                </a:spcAft>
              </a:pPr>
              <a:r>
                <a:rPr lang="fr-CA" sz="1600">
                  <a:latin typeface="AvenirNext LT Pro Regular" panose="020B0504020202020204" pitchFamily="34" charset="0"/>
                </a:rPr>
                <a:t>du niveau de cadre au niveau de chef de la direction</a:t>
              </a:r>
            </a:p>
          </p:txBody>
        </p:sp>
        <p:sp>
          <p:nvSpPr>
            <p:cNvPr id="18" name="Freeform 17"/>
            <p:cNvSpPr/>
            <p:nvPr/>
          </p:nvSpPr>
          <p:spPr>
            <a:xfrm>
              <a:off x="3805612" y="1935367"/>
              <a:ext cx="1215790" cy="1317279"/>
            </a:xfrm>
            <a:custGeom>
              <a:avLst/>
              <a:gdLst>
                <a:gd name="connsiteX0" fmla="*/ 0 w 1245678"/>
                <a:gd name="connsiteY0" fmla="*/ 541870 h 1083739"/>
                <a:gd name="connsiteX1" fmla="*/ 270935 w 1245678"/>
                <a:gd name="connsiteY1" fmla="*/ 0 h 1083739"/>
                <a:gd name="connsiteX2" fmla="*/ 974743 w 1245678"/>
                <a:gd name="connsiteY2" fmla="*/ 0 h 1083739"/>
                <a:gd name="connsiteX3" fmla="*/ 1245678 w 1245678"/>
                <a:gd name="connsiteY3" fmla="*/ 541870 h 1083739"/>
                <a:gd name="connsiteX4" fmla="*/ 974743 w 1245678"/>
                <a:gd name="connsiteY4" fmla="*/ 1083739 h 1083739"/>
                <a:gd name="connsiteX5" fmla="*/ 270935 w 1245678"/>
                <a:gd name="connsiteY5" fmla="*/ 1083739 h 1083739"/>
                <a:gd name="connsiteX6" fmla="*/ 0 w 1245678"/>
                <a:gd name="connsiteY6" fmla="*/ 541870 h 108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678" h="1083739">
                  <a:moveTo>
                    <a:pt x="622838" y="0"/>
                  </a:moveTo>
                  <a:lnTo>
                    <a:pt x="1245677" y="235714"/>
                  </a:lnTo>
                  <a:lnTo>
                    <a:pt x="1245677" y="848025"/>
                  </a:lnTo>
                  <a:lnTo>
                    <a:pt x="622838" y="1083739"/>
                  </a:lnTo>
                  <a:lnTo>
                    <a:pt x="1" y="848025"/>
                  </a:lnTo>
                  <a:lnTo>
                    <a:pt x="1" y="235714"/>
                  </a:lnTo>
                  <a:lnTo>
                    <a:pt x="622838" y="0"/>
                  </a:lnTo>
                  <a:close/>
                </a:path>
              </a:pathLst>
            </a:custGeom>
            <a:solidFill>
              <a:srgbClr val="00C2E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03173" tIns="228409" rIns="203174" bIns="228408" numCol="1" spcCol="1270" anchor="ctr" anchorCtr="0">
              <a:noAutofit/>
            </a:bodyPr>
            <a:lstStyle/>
            <a:p>
              <a:pPr algn="ctr"/>
              <a:r>
                <a:rPr lang="fr-CA" sz="1600" b="1">
                  <a:solidFill>
                    <a:prstClr val="white"/>
                  </a:solidFill>
                  <a:latin typeface="AvenirNext LT Pro Regular" panose="020B0504020202020204" pitchFamily="34" charset="0"/>
                </a:rPr>
                <a:t>Développement du leadership chez les femmes : </a:t>
              </a:r>
              <a:r>
                <a:rPr lang="fr-CA" sz="1600">
                  <a:latin typeface="AvenirNext LT Pro Regular" panose="020B0504020202020204" pitchFamily="34" charset="0"/>
                </a:rPr>
                <a:t>du niveau intermédiaire au niveau supérieur</a:t>
              </a:r>
            </a:p>
          </p:txBody>
        </p:sp>
        <p:sp>
          <p:nvSpPr>
            <p:cNvPr id="20" name="Freeform 19"/>
            <p:cNvSpPr/>
            <p:nvPr/>
          </p:nvSpPr>
          <p:spPr>
            <a:xfrm>
              <a:off x="2528749" y="1915850"/>
              <a:ext cx="1215790" cy="1317279"/>
            </a:xfrm>
            <a:custGeom>
              <a:avLst/>
              <a:gdLst>
                <a:gd name="connsiteX0" fmla="*/ 0 w 1245678"/>
                <a:gd name="connsiteY0" fmla="*/ 541870 h 1083739"/>
                <a:gd name="connsiteX1" fmla="*/ 270935 w 1245678"/>
                <a:gd name="connsiteY1" fmla="*/ 0 h 1083739"/>
                <a:gd name="connsiteX2" fmla="*/ 974743 w 1245678"/>
                <a:gd name="connsiteY2" fmla="*/ 0 h 1083739"/>
                <a:gd name="connsiteX3" fmla="*/ 1245678 w 1245678"/>
                <a:gd name="connsiteY3" fmla="*/ 541870 h 1083739"/>
                <a:gd name="connsiteX4" fmla="*/ 974743 w 1245678"/>
                <a:gd name="connsiteY4" fmla="*/ 1083739 h 1083739"/>
                <a:gd name="connsiteX5" fmla="*/ 270935 w 1245678"/>
                <a:gd name="connsiteY5" fmla="*/ 1083739 h 1083739"/>
                <a:gd name="connsiteX6" fmla="*/ 0 w 1245678"/>
                <a:gd name="connsiteY6" fmla="*/ 541870 h 108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678" h="1083739">
                  <a:moveTo>
                    <a:pt x="622838" y="0"/>
                  </a:moveTo>
                  <a:lnTo>
                    <a:pt x="1245677" y="235714"/>
                  </a:lnTo>
                  <a:lnTo>
                    <a:pt x="1245677" y="848025"/>
                  </a:lnTo>
                  <a:lnTo>
                    <a:pt x="622838" y="1083739"/>
                  </a:lnTo>
                  <a:lnTo>
                    <a:pt x="1" y="848025"/>
                  </a:lnTo>
                  <a:lnTo>
                    <a:pt x="1" y="235714"/>
                  </a:lnTo>
                  <a:lnTo>
                    <a:pt x="622838" y="0"/>
                  </a:lnTo>
                  <a:close/>
                </a:path>
              </a:pathLst>
            </a:custGeom>
            <a:solidFill>
              <a:srgbClr val="00C2E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03173" tIns="228409" rIns="203174" bIns="228408" numCol="1" spcCol="1270" anchor="ctr" anchorCtr="0">
              <a:noAutofit/>
            </a:bodyPr>
            <a:lstStyle/>
            <a:p>
              <a:pPr algn="ctr"/>
              <a:r>
                <a:rPr lang="fr-CA" sz="1600" b="1">
                  <a:latin typeface="AvenirNext LT Pro Regular" panose="020B0504020202020204" pitchFamily="34" charset="0"/>
                </a:rPr>
                <a:t>Développement du leadership chez les femmes : </a:t>
              </a:r>
              <a:r>
                <a:rPr lang="fr-CA" sz="1600">
                  <a:latin typeface="AvenirNext LT Pro Regular" panose="020B0504020202020204" pitchFamily="34" charset="0"/>
                </a:rPr>
                <a:t>début de carrière</a:t>
              </a:r>
            </a:p>
          </p:txBody>
        </p:sp>
        <p:sp>
          <p:nvSpPr>
            <p:cNvPr id="21" name="Freeform 20"/>
            <p:cNvSpPr/>
            <p:nvPr/>
          </p:nvSpPr>
          <p:spPr>
            <a:xfrm>
              <a:off x="5725903" y="3024906"/>
              <a:ext cx="1215790" cy="1317279"/>
            </a:xfrm>
            <a:custGeom>
              <a:avLst/>
              <a:gdLst>
                <a:gd name="connsiteX0" fmla="*/ 0 w 1245678"/>
                <a:gd name="connsiteY0" fmla="*/ 541870 h 1083739"/>
                <a:gd name="connsiteX1" fmla="*/ 270935 w 1245678"/>
                <a:gd name="connsiteY1" fmla="*/ 0 h 1083739"/>
                <a:gd name="connsiteX2" fmla="*/ 974743 w 1245678"/>
                <a:gd name="connsiteY2" fmla="*/ 0 h 1083739"/>
                <a:gd name="connsiteX3" fmla="*/ 1245678 w 1245678"/>
                <a:gd name="connsiteY3" fmla="*/ 541870 h 1083739"/>
                <a:gd name="connsiteX4" fmla="*/ 974743 w 1245678"/>
                <a:gd name="connsiteY4" fmla="*/ 1083739 h 1083739"/>
                <a:gd name="connsiteX5" fmla="*/ 270935 w 1245678"/>
                <a:gd name="connsiteY5" fmla="*/ 1083739 h 1083739"/>
                <a:gd name="connsiteX6" fmla="*/ 0 w 1245678"/>
                <a:gd name="connsiteY6" fmla="*/ 541870 h 108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678" h="1083739">
                  <a:moveTo>
                    <a:pt x="622838" y="0"/>
                  </a:moveTo>
                  <a:lnTo>
                    <a:pt x="1245677" y="235714"/>
                  </a:lnTo>
                  <a:lnTo>
                    <a:pt x="1245677" y="848025"/>
                  </a:lnTo>
                  <a:lnTo>
                    <a:pt x="622838" y="1083739"/>
                  </a:lnTo>
                  <a:lnTo>
                    <a:pt x="1" y="848025"/>
                  </a:lnTo>
                  <a:lnTo>
                    <a:pt x="1" y="235714"/>
                  </a:lnTo>
                  <a:lnTo>
                    <a:pt x="622838" y="0"/>
                  </a:lnTo>
                  <a:close/>
                </a:path>
              </a:pathLst>
            </a:custGeom>
            <a:solidFill>
              <a:srgbClr val="FF3399"/>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03173" tIns="228409" rIns="203174" bIns="228408" numCol="1" spcCol="1270" anchor="ctr" anchorCtr="0">
              <a:noAutofit/>
            </a:bodyPr>
            <a:lstStyle/>
            <a:p>
              <a:pPr lvl="0" algn="ctr"/>
              <a:r>
                <a:rPr lang="fr-CA" sz="1600" b="1">
                  <a:latin typeface="AvenirNext LT Pro Regular" panose="020B0504020202020204" pitchFamily="34" charset="0"/>
                </a:rPr>
                <a:t>Leadership d’entreprise pour les avocates</a:t>
              </a:r>
            </a:p>
          </p:txBody>
        </p:sp>
        <p:sp>
          <p:nvSpPr>
            <p:cNvPr id="22" name="Freeform 21"/>
            <p:cNvSpPr/>
            <p:nvPr/>
          </p:nvSpPr>
          <p:spPr>
            <a:xfrm>
              <a:off x="1900865" y="3013997"/>
              <a:ext cx="1215790" cy="1317279"/>
            </a:xfrm>
            <a:custGeom>
              <a:avLst/>
              <a:gdLst>
                <a:gd name="connsiteX0" fmla="*/ 0 w 1245678"/>
                <a:gd name="connsiteY0" fmla="*/ 541870 h 1083739"/>
                <a:gd name="connsiteX1" fmla="*/ 270935 w 1245678"/>
                <a:gd name="connsiteY1" fmla="*/ 0 h 1083739"/>
                <a:gd name="connsiteX2" fmla="*/ 974743 w 1245678"/>
                <a:gd name="connsiteY2" fmla="*/ 0 h 1083739"/>
                <a:gd name="connsiteX3" fmla="*/ 1245678 w 1245678"/>
                <a:gd name="connsiteY3" fmla="*/ 541870 h 1083739"/>
                <a:gd name="connsiteX4" fmla="*/ 974743 w 1245678"/>
                <a:gd name="connsiteY4" fmla="*/ 1083739 h 1083739"/>
                <a:gd name="connsiteX5" fmla="*/ 270935 w 1245678"/>
                <a:gd name="connsiteY5" fmla="*/ 1083739 h 1083739"/>
                <a:gd name="connsiteX6" fmla="*/ 0 w 1245678"/>
                <a:gd name="connsiteY6" fmla="*/ 541870 h 108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678" h="1083739">
                  <a:moveTo>
                    <a:pt x="622838" y="0"/>
                  </a:moveTo>
                  <a:lnTo>
                    <a:pt x="1245677" y="235714"/>
                  </a:lnTo>
                  <a:lnTo>
                    <a:pt x="1245677" y="848025"/>
                  </a:lnTo>
                  <a:lnTo>
                    <a:pt x="622838" y="1083739"/>
                  </a:lnTo>
                  <a:lnTo>
                    <a:pt x="1" y="848025"/>
                  </a:lnTo>
                  <a:lnTo>
                    <a:pt x="1" y="235714"/>
                  </a:lnTo>
                  <a:lnTo>
                    <a:pt x="622838" y="0"/>
                  </a:lnTo>
                  <a:close/>
                </a:path>
              </a:pathLst>
            </a:custGeom>
            <a:solidFill>
              <a:srgbClr val="FF3399"/>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03173" tIns="228409" rIns="203174" bIns="228408" numCol="1" spcCol="1270" anchor="ctr" anchorCtr="0">
              <a:noAutofit/>
            </a:bodyPr>
            <a:lstStyle/>
            <a:p>
              <a:pPr lvl="0" algn="ctr"/>
              <a:r>
                <a:rPr lang="fr-CA" sz="1600" b="1">
                  <a:latin typeface="AvenirNext LT Pro Regular" panose="020B0504020202020204" pitchFamily="34" charset="0"/>
                </a:rPr>
                <a:t>Retour au travail</a:t>
              </a:r>
            </a:p>
          </p:txBody>
        </p:sp>
        <p:sp>
          <p:nvSpPr>
            <p:cNvPr id="23" name="Freeform 22"/>
            <p:cNvSpPr/>
            <p:nvPr/>
          </p:nvSpPr>
          <p:spPr>
            <a:xfrm>
              <a:off x="4444619" y="3023302"/>
              <a:ext cx="1215790" cy="1317279"/>
            </a:xfrm>
            <a:custGeom>
              <a:avLst/>
              <a:gdLst>
                <a:gd name="connsiteX0" fmla="*/ 0 w 1245678"/>
                <a:gd name="connsiteY0" fmla="*/ 541870 h 1083739"/>
                <a:gd name="connsiteX1" fmla="*/ 270935 w 1245678"/>
                <a:gd name="connsiteY1" fmla="*/ 0 h 1083739"/>
                <a:gd name="connsiteX2" fmla="*/ 974743 w 1245678"/>
                <a:gd name="connsiteY2" fmla="*/ 0 h 1083739"/>
                <a:gd name="connsiteX3" fmla="*/ 1245678 w 1245678"/>
                <a:gd name="connsiteY3" fmla="*/ 541870 h 1083739"/>
                <a:gd name="connsiteX4" fmla="*/ 974743 w 1245678"/>
                <a:gd name="connsiteY4" fmla="*/ 1083739 h 1083739"/>
                <a:gd name="connsiteX5" fmla="*/ 270935 w 1245678"/>
                <a:gd name="connsiteY5" fmla="*/ 1083739 h 1083739"/>
                <a:gd name="connsiteX6" fmla="*/ 0 w 1245678"/>
                <a:gd name="connsiteY6" fmla="*/ 541870 h 108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678" h="1083739">
                  <a:moveTo>
                    <a:pt x="622838" y="0"/>
                  </a:moveTo>
                  <a:lnTo>
                    <a:pt x="1245677" y="235714"/>
                  </a:lnTo>
                  <a:lnTo>
                    <a:pt x="1245677" y="848025"/>
                  </a:lnTo>
                  <a:lnTo>
                    <a:pt x="622838" y="1083739"/>
                  </a:lnTo>
                  <a:lnTo>
                    <a:pt x="1" y="848025"/>
                  </a:lnTo>
                  <a:lnTo>
                    <a:pt x="1" y="235714"/>
                  </a:lnTo>
                  <a:lnTo>
                    <a:pt x="622838" y="0"/>
                  </a:lnTo>
                  <a:close/>
                </a:path>
              </a:pathLst>
            </a:custGeom>
            <a:solidFill>
              <a:srgbClr val="FF3399"/>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03173" tIns="228409" rIns="203174" bIns="228408" numCol="1" spcCol="1270" anchor="ctr" anchorCtr="0">
              <a:noAutofit/>
            </a:bodyPr>
            <a:lstStyle/>
            <a:p>
              <a:pPr algn="ctr"/>
              <a:r>
                <a:rPr lang="fr-CA" sz="1600" b="1">
                  <a:latin typeface="AvenirNext LT Pro Regular" panose="020B0504020202020204" pitchFamily="34" charset="0"/>
                </a:rPr>
                <a:t>Excellence en administration</a:t>
              </a:r>
            </a:p>
            <a:p>
              <a:pPr lvl="0" algn="ctr"/>
              <a:endParaRPr lang="en-US" sz="1600" b="1" dirty="0"/>
            </a:p>
          </p:txBody>
        </p:sp>
        <p:sp>
          <p:nvSpPr>
            <p:cNvPr id="24" name="Freeform 23"/>
            <p:cNvSpPr/>
            <p:nvPr/>
          </p:nvSpPr>
          <p:spPr>
            <a:xfrm>
              <a:off x="3170645" y="3034527"/>
              <a:ext cx="1215790" cy="1317279"/>
            </a:xfrm>
            <a:custGeom>
              <a:avLst/>
              <a:gdLst>
                <a:gd name="connsiteX0" fmla="*/ 0 w 1245678"/>
                <a:gd name="connsiteY0" fmla="*/ 541870 h 1083739"/>
                <a:gd name="connsiteX1" fmla="*/ 270935 w 1245678"/>
                <a:gd name="connsiteY1" fmla="*/ 0 h 1083739"/>
                <a:gd name="connsiteX2" fmla="*/ 974743 w 1245678"/>
                <a:gd name="connsiteY2" fmla="*/ 0 h 1083739"/>
                <a:gd name="connsiteX3" fmla="*/ 1245678 w 1245678"/>
                <a:gd name="connsiteY3" fmla="*/ 541870 h 1083739"/>
                <a:gd name="connsiteX4" fmla="*/ 974743 w 1245678"/>
                <a:gd name="connsiteY4" fmla="*/ 1083739 h 1083739"/>
                <a:gd name="connsiteX5" fmla="*/ 270935 w 1245678"/>
                <a:gd name="connsiteY5" fmla="*/ 1083739 h 1083739"/>
                <a:gd name="connsiteX6" fmla="*/ 0 w 1245678"/>
                <a:gd name="connsiteY6" fmla="*/ 541870 h 108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678" h="1083739">
                  <a:moveTo>
                    <a:pt x="622838" y="0"/>
                  </a:moveTo>
                  <a:lnTo>
                    <a:pt x="1245677" y="235714"/>
                  </a:lnTo>
                  <a:lnTo>
                    <a:pt x="1245677" y="848025"/>
                  </a:lnTo>
                  <a:lnTo>
                    <a:pt x="622838" y="1083739"/>
                  </a:lnTo>
                  <a:lnTo>
                    <a:pt x="1" y="848025"/>
                  </a:lnTo>
                  <a:lnTo>
                    <a:pt x="1" y="235714"/>
                  </a:lnTo>
                  <a:lnTo>
                    <a:pt x="622838" y="0"/>
                  </a:lnTo>
                  <a:close/>
                </a:path>
              </a:pathLst>
            </a:custGeom>
            <a:solidFill>
              <a:srgbClr val="FF3399"/>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03173" tIns="228409" rIns="203174" bIns="228408" numCol="1" spcCol="1270" anchor="ctr" anchorCtr="0">
              <a:noAutofit/>
            </a:bodyPr>
            <a:lstStyle/>
            <a:p>
              <a:pPr lvl="0" algn="ctr"/>
              <a:r>
                <a:rPr lang="fr-CA" sz="1600" b="1">
                  <a:latin typeface="AvenirNext LT Pro Regular" panose="020B0504020202020204" pitchFamily="34" charset="0"/>
                </a:rPr>
                <a:t>Leadership en administration</a:t>
              </a:r>
            </a:p>
          </p:txBody>
        </p:sp>
      </p:grpSp>
    </p:spTree>
    <p:extLst>
      <p:ext uri="{BB962C8B-B14F-4D97-AF65-F5344CB8AC3E}">
        <p14:creationId xmlns:p14="http://schemas.microsoft.com/office/powerpoint/2010/main" val="3368277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8"/>
          <p:cNvSpPr>
            <a:spLocks noGrp="1"/>
          </p:cNvSpPr>
          <p:nvPr>
            <p:ph type="title"/>
            <p:custDataLst>
              <p:tags r:id="rId1"/>
            </p:custDataLst>
          </p:nvPr>
        </p:nvSpPr>
        <p:spPr>
          <a:xfrm>
            <a:off x="407368" y="2636912"/>
            <a:ext cx="10363200" cy="1368153"/>
          </a:xfrm>
        </p:spPr>
        <p:txBody>
          <a:bodyPr anchor="b"/>
          <a:lstStyle/>
          <a:p>
            <a:r>
              <a:rPr lang="fr-CA">
                <a:latin typeface="AvenirNext LT Pro Medium" panose="020B0604020202020204" pitchFamily="34" charset="0"/>
              </a:rPr>
              <a:t>Comment aider les femmes à avancer dans leur carrière</a:t>
            </a:r>
          </a:p>
        </p:txBody>
      </p:sp>
      <p:sp>
        <p:nvSpPr>
          <p:cNvPr id="7" name="Rectangle 6"/>
          <p:cNvSpPr/>
          <p:nvPr>
            <p:custDataLst>
              <p:tags r:id="rId2"/>
            </p:custDataLst>
          </p:nvPr>
        </p:nvSpPr>
        <p:spPr>
          <a:xfrm>
            <a:off x="551384" y="5949283"/>
            <a:ext cx="7992888" cy="307777"/>
          </a:xfrm>
          <a:prstGeom prst="rect">
            <a:avLst/>
          </a:prstGeom>
        </p:spPr>
        <p:txBody>
          <a:bodyPr wrap="square">
            <a:spAutoFit/>
          </a:bodyPr>
          <a:lstStyle/>
          <a:p>
            <a:r>
              <a:rPr lang="fr-CA" sz="1400" b="1">
                <a:solidFill>
                  <a:schemeClr val="bg1"/>
                </a:solidFill>
                <a:latin typeface="AvenirNext LT Pro Regular" panose="020B0504020202020204" pitchFamily="34" charset="0"/>
                <a:cs typeface="Arial" panose="020B0604020202020204" pitchFamily="34" charset="0"/>
              </a:rPr>
              <a:t>9 mai 2019   Linda Torry</a:t>
            </a:r>
          </a:p>
        </p:txBody>
      </p:sp>
    </p:spTree>
    <p:extLst>
      <p:ext uri="{BB962C8B-B14F-4D97-AF65-F5344CB8AC3E}">
        <p14:creationId xmlns:p14="http://schemas.microsoft.com/office/powerpoint/2010/main" val="3119537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custDataLst>
              <p:tags r:id="rId1"/>
            </p:custDataLst>
          </p:nvPr>
        </p:nvSpPr>
        <p:spPr>
          <a:xfrm>
            <a:off x="350438" y="332656"/>
            <a:ext cx="9601067" cy="563564"/>
          </a:xfrm>
        </p:spPr>
        <p:txBody>
          <a:bodyPr anchor="b">
            <a:noAutofit/>
          </a:bodyPr>
          <a:lstStyle/>
          <a:p>
            <a:r>
              <a:rPr lang="fr-CA" sz="4000">
                <a:latin typeface="AvenirNext LT Pro Medium" panose="020B0604020202020204" pitchFamily="34" charset="0"/>
              </a:rPr>
              <a:t>Rétention des talents féminins</a:t>
            </a:r>
          </a:p>
        </p:txBody>
      </p:sp>
      <p:sp>
        <p:nvSpPr>
          <p:cNvPr id="3" name="Date Placeholder 2"/>
          <p:cNvSpPr>
            <a:spLocks noGrp="1"/>
          </p:cNvSpPr>
          <p:nvPr>
            <p:ph type="dt" sz="half" idx="10"/>
            <p:custDataLst>
              <p:tags r:id="rId2"/>
            </p:custDataLst>
          </p:nvPr>
        </p:nvSpPr>
        <p:spPr/>
        <p:txBody>
          <a:bodyPr/>
          <a:lstStyle/>
          <a:p>
            <a:fld id="{87BB08EF-990F-4F0E-9DC6-BB240A04753D}" type="datetime1">
              <a:rPr lang="en-US" smtClean="0"/>
              <a:t>5/29/2019</a:t>
            </a:fld>
            <a:endParaRPr lang="en-US"/>
          </a:p>
        </p:txBody>
      </p:sp>
      <p:sp>
        <p:nvSpPr>
          <p:cNvPr id="5" name="Slide Number Placeholder 4"/>
          <p:cNvSpPr>
            <a:spLocks noGrp="1"/>
          </p:cNvSpPr>
          <p:nvPr>
            <p:ph type="sldNum" sz="quarter" idx="12"/>
            <p:custDataLst>
              <p:tags r:id="rId3"/>
            </p:custDataLst>
          </p:nvPr>
        </p:nvSpPr>
        <p:spPr/>
        <p:txBody>
          <a:bodyPr/>
          <a:lstStyle/>
          <a:p>
            <a:fld id="{9B7CDB38-6350-4CC9-AB0E-B9078CE1CE4B}" type="slidenum">
              <a:rPr lang="en-US" smtClean="0"/>
              <a:pPr/>
              <a:t>7</a:t>
            </a:fld>
            <a:endParaRPr lang="en-US"/>
          </a:p>
        </p:txBody>
      </p:sp>
      <p:sp>
        <p:nvSpPr>
          <p:cNvPr id="21" name="Content Placeholder 20"/>
          <p:cNvSpPr>
            <a:spLocks noGrp="1"/>
          </p:cNvSpPr>
          <p:nvPr>
            <p:ph idx="14"/>
            <p:custDataLst>
              <p:tags r:id="rId4"/>
            </p:custDataLst>
          </p:nvPr>
        </p:nvSpPr>
        <p:spPr>
          <a:xfrm>
            <a:off x="335495" y="1052736"/>
            <a:ext cx="11516853" cy="4752528"/>
          </a:xfrm>
        </p:spPr>
        <p:txBody>
          <a:bodyPr/>
          <a:lstStyle/>
          <a:p>
            <a:pPr marL="285750" lvl="1" indent="-285750" defTabSz="457200">
              <a:spcAft>
                <a:spcPts val="0"/>
              </a:spcAft>
              <a:buClr>
                <a:srgbClr val="ED037C"/>
              </a:buClr>
              <a:buSzPct val="50000"/>
              <a:buFont typeface="Wingdings" panose="05000000000000000000" pitchFamily="2" charset="2"/>
              <a:buChar char="Ø"/>
            </a:pPr>
            <a:endParaRPr lang="en-US" sz="3000" dirty="0">
              <a:solidFill>
                <a:prstClr val="black"/>
              </a:solidFill>
              <a:latin typeface="AvenirNext LT Pro Regular" panose="020B0504020202020204" pitchFamily="34" charset="0"/>
            </a:endParaRPr>
          </a:p>
          <a:p>
            <a:pPr marL="285750" lvl="1" indent="-285750" defTabSz="457200">
              <a:spcAft>
                <a:spcPts val="0"/>
              </a:spcAft>
              <a:buClr>
                <a:srgbClr val="ED037C"/>
              </a:buClr>
              <a:buSzPct val="50000"/>
              <a:buFont typeface="Wingdings" panose="05000000000000000000" pitchFamily="2" charset="2"/>
              <a:buChar char="Ø"/>
            </a:pPr>
            <a:r>
              <a:rPr lang="fr-CA" sz="3000">
                <a:solidFill>
                  <a:prstClr val="black"/>
                </a:solidFill>
                <a:latin typeface="AvenirNext LT Pro Regular" panose="020B0504020202020204" pitchFamily="34" charset="0"/>
              </a:rPr>
              <a:t>Offrir aux femmes des occasions d’assumer davantage de responsabilités. </a:t>
            </a:r>
          </a:p>
          <a:p>
            <a:pPr marL="285750" lvl="1" indent="-285750" defTabSz="457200">
              <a:spcAft>
                <a:spcPts val="0"/>
              </a:spcAft>
              <a:buClr>
                <a:srgbClr val="ED037C"/>
              </a:buClr>
              <a:buSzPct val="50000"/>
              <a:buFont typeface="Wingdings" panose="05000000000000000000" pitchFamily="2" charset="2"/>
              <a:buChar char="Ø"/>
            </a:pPr>
            <a:endParaRPr lang="en-US" sz="900" dirty="0">
              <a:solidFill>
                <a:prstClr val="black"/>
              </a:solidFill>
              <a:latin typeface="AvenirNext LT Pro Regular" panose="020B0504020202020204" pitchFamily="34" charset="0"/>
            </a:endParaRPr>
          </a:p>
          <a:p>
            <a:pPr marL="285750" lvl="1" indent="-285750" defTabSz="457200">
              <a:spcAft>
                <a:spcPts val="0"/>
              </a:spcAft>
              <a:buClr>
                <a:srgbClr val="ED037C"/>
              </a:buClr>
              <a:buSzPct val="50000"/>
              <a:buFont typeface="Wingdings" panose="05000000000000000000" pitchFamily="2" charset="2"/>
              <a:buChar char="Ø"/>
            </a:pPr>
            <a:r>
              <a:rPr lang="fr-CA" sz="3000">
                <a:solidFill>
                  <a:prstClr val="black"/>
                </a:solidFill>
                <a:latin typeface="AvenirNext LT Pro Regular" panose="020B0504020202020204" pitchFamily="34" charset="0"/>
              </a:rPr>
              <a:t>Les outiller à cette fin en leur offrant une formation axée sur les compétences, du mentorat et du soutien. </a:t>
            </a:r>
          </a:p>
          <a:p>
            <a:pPr marL="285750" lvl="1" indent="-285750" defTabSz="457200">
              <a:spcAft>
                <a:spcPts val="0"/>
              </a:spcAft>
              <a:buClr>
                <a:srgbClr val="ED037C"/>
              </a:buClr>
              <a:buSzPct val="50000"/>
              <a:buFont typeface="Wingdings" panose="05000000000000000000" pitchFamily="2" charset="2"/>
              <a:buChar char="Ø"/>
            </a:pPr>
            <a:endParaRPr lang="en-US" sz="900" dirty="0">
              <a:solidFill>
                <a:prstClr val="black"/>
              </a:solidFill>
              <a:latin typeface="AvenirNext LT Pro Regular" panose="020B0504020202020204" pitchFamily="34" charset="0"/>
            </a:endParaRPr>
          </a:p>
          <a:p>
            <a:pPr marL="285750" lvl="1" indent="-285750" defTabSz="457200">
              <a:spcAft>
                <a:spcPts val="0"/>
              </a:spcAft>
              <a:buClr>
                <a:srgbClr val="ED037C"/>
              </a:buClr>
              <a:buSzPct val="50000"/>
              <a:buFont typeface="Wingdings" panose="05000000000000000000" pitchFamily="2" charset="2"/>
              <a:buChar char="Ø"/>
            </a:pPr>
            <a:endParaRPr lang="en-CA" sz="3000" dirty="0">
              <a:solidFill>
                <a:prstClr val="black"/>
              </a:solidFill>
              <a:latin typeface="AvenirNext LT Pro Regular" panose="020B0504020202020204" pitchFamily="34" charset="0"/>
            </a:endParaRPr>
          </a:p>
          <a:p>
            <a:pPr lvl="0" defTabSz="457200">
              <a:spcAft>
                <a:spcPts val="0"/>
              </a:spcAft>
              <a:buClr>
                <a:srgbClr val="ED037C"/>
              </a:buClr>
              <a:buSzPct val="50000"/>
              <a:buFont typeface="Wingdings" panose="05000000000000000000" pitchFamily="2" charset="2"/>
              <a:buChar char="Ø"/>
            </a:pPr>
            <a:endParaRPr lang="en-CA" sz="1800" dirty="0">
              <a:solidFill>
                <a:prstClr val="black"/>
              </a:solidFill>
              <a:latin typeface="+mn-lt"/>
            </a:endParaRPr>
          </a:p>
          <a:p>
            <a:endParaRPr lang="en-US" dirty="0"/>
          </a:p>
        </p:txBody>
      </p:sp>
    </p:spTree>
    <p:extLst>
      <p:ext uri="{BB962C8B-B14F-4D97-AF65-F5344CB8AC3E}">
        <p14:creationId xmlns:p14="http://schemas.microsoft.com/office/powerpoint/2010/main" val="2050101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custDataLst>
              <p:tags r:id="rId1"/>
            </p:custDataLst>
          </p:nvPr>
        </p:nvSpPr>
        <p:spPr>
          <a:xfrm>
            <a:off x="350438" y="332656"/>
            <a:ext cx="9601067" cy="563564"/>
          </a:xfrm>
        </p:spPr>
        <p:txBody>
          <a:bodyPr anchor="b">
            <a:noAutofit/>
          </a:bodyPr>
          <a:lstStyle/>
          <a:p>
            <a:r>
              <a:rPr lang="fr-CA" sz="4000">
                <a:latin typeface="AvenirNext LT Pro Medium" panose="020B0604020202020204" pitchFamily="34" charset="0"/>
              </a:rPr>
              <a:t>Rétention des talents féminins</a:t>
            </a:r>
          </a:p>
        </p:txBody>
      </p:sp>
      <p:sp>
        <p:nvSpPr>
          <p:cNvPr id="3" name="Date Placeholder 2"/>
          <p:cNvSpPr>
            <a:spLocks noGrp="1"/>
          </p:cNvSpPr>
          <p:nvPr>
            <p:ph type="dt" sz="half" idx="10"/>
            <p:custDataLst>
              <p:tags r:id="rId2"/>
            </p:custDataLst>
          </p:nvPr>
        </p:nvSpPr>
        <p:spPr/>
        <p:txBody>
          <a:bodyPr/>
          <a:lstStyle/>
          <a:p>
            <a:fld id="{87BB08EF-990F-4F0E-9DC6-BB240A04753D}" type="datetime1">
              <a:rPr lang="en-US" smtClean="0"/>
              <a:t>5/29/2019</a:t>
            </a:fld>
            <a:endParaRPr lang="en-US"/>
          </a:p>
        </p:txBody>
      </p:sp>
      <p:sp>
        <p:nvSpPr>
          <p:cNvPr id="5" name="Slide Number Placeholder 4"/>
          <p:cNvSpPr>
            <a:spLocks noGrp="1"/>
          </p:cNvSpPr>
          <p:nvPr>
            <p:ph type="sldNum" sz="quarter" idx="12"/>
            <p:custDataLst>
              <p:tags r:id="rId3"/>
            </p:custDataLst>
          </p:nvPr>
        </p:nvSpPr>
        <p:spPr/>
        <p:txBody>
          <a:bodyPr/>
          <a:lstStyle/>
          <a:p>
            <a:fld id="{9B7CDB38-6350-4CC9-AB0E-B9078CE1CE4B}" type="slidenum">
              <a:rPr lang="en-US" smtClean="0"/>
              <a:pPr/>
              <a:t>8</a:t>
            </a:fld>
            <a:endParaRPr lang="en-US"/>
          </a:p>
        </p:txBody>
      </p:sp>
      <p:sp>
        <p:nvSpPr>
          <p:cNvPr id="21" name="Content Placeholder 20"/>
          <p:cNvSpPr>
            <a:spLocks noGrp="1"/>
          </p:cNvSpPr>
          <p:nvPr>
            <p:ph idx="14"/>
            <p:custDataLst>
              <p:tags r:id="rId4"/>
            </p:custDataLst>
          </p:nvPr>
        </p:nvSpPr>
        <p:spPr>
          <a:xfrm>
            <a:off x="335495" y="1340768"/>
            <a:ext cx="11516853" cy="4752528"/>
          </a:xfrm>
        </p:spPr>
        <p:txBody>
          <a:bodyPr/>
          <a:lstStyle/>
          <a:p>
            <a:pPr marL="285750" lvl="1" indent="-285750" defTabSz="457200">
              <a:spcAft>
                <a:spcPts val="0"/>
              </a:spcAft>
              <a:buClr>
                <a:srgbClr val="ED037C"/>
              </a:buClr>
              <a:buSzPct val="50000"/>
              <a:buFont typeface="Wingdings" panose="05000000000000000000" pitchFamily="2" charset="2"/>
              <a:buChar char="Ø"/>
            </a:pPr>
            <a:r>
              <a:rPr lang="fr-CA" sz="3000" dirty="0" smtClean="0">
                <a:solidFill>
                  <a:prstClr val="black"/>
                </a:solidFill>
                <a:latin typeface="AvenirNext LT Pro Regular" panose="020B0504020202020204" pitchFamily="34" charset="0"/>
              </a:rPr>
              <a:t>Promouvoir l’authenticité et la culture personnelles comme tremplin vers le leadership d’équipe et des responsabilités accrues. </a:t>
            </a:r>
          </a:p>
          <a:p>
            <a:pPr marL="285750" lvl="1" indent="-285750" defTabSz="457200">
              <a:spcAft>
                <a:spcPts val="0"/>
              </a:spcAft>
              <a:buClr>
                <a:srgbClr val="ED037C"/>
              </a:buClr>
              <a:buSzPct val="50000"/>
              <a:buFont typeface="Wingdings" panose="05000000000000000000" pitchFamily="2" charset="2"/>
              <a:buChar char="Ø"/>
            </a:pPr>
            <a:endParaRPr lang="en-CA" sz="3000" dirty="0" smtClean="0">
              <a:solidFill>
                <a:prstClr val="black"/>
              </a:solidFill>
              <a:latin typeface="AvenirNext LT Pro Regular" panose="020B0504020202020204" pitchFamily="34" charset="0"/>
            </a:endParaRPr>
          </a:p>
          <a:p>
            <a:pPr marL="293688" lvl="0" indent="-293688" defTabSz="457200">
              <a:spcAft>
                <a:spcPts val="0"/>
              </a:spcAft>
              <a:buClr>
                <a:srgbClr val="ED037C"/>
              </a:buClr>
              <a:buSzPct val="50000"/>
              <a:buFont typeface="Wingdings" panose="05000000000000000000" pitchFamily="2" charset="2"/>
              <a:buChar char="Ø"/>
            </a:pPr>
            <a:r>
              <a:rPr lang="fr-CA" sz="3000" dirty="0" smtClean="0">
                <a:solidFill>
                  <a:prstClr val="black"/>
                </a:solidFill>
                <a:latin typeface="AvenirNext LT Pro Regular" panose="020B0504020202020204" pitchFamily="34" charset="0"/>
              </a:rPr>
              <a:t>Offrir </a:t>
            </a:r>
            <a:r>
              <a:rPr lang="fr-CA" sz="3000" dirty="0">
                <a:solidFill>
                  <a:prstClr val="black"/>
                </a:solidFill>
                <a:latin typeface="AvenirNext LT Pro Regular" panose="020B0504020202020204" pitchFamily="34" charset="0"/>
              </a:rPr>
              <a:t>un encadrement pour favoriser la croissance personnelle et professionnelle.</a:t>
            </a:r>
          </a:p>
          <a:p>
            <a:pPr marL="293688" lvl="0" indent="-293688" defTabSz="457200">
              <a:spcAft>
                <a:spcPts val="0"/>
              </a:spcAft>
              <a:buClr>
                <a:srgbClr val="ED037C"/>
              </a:buClr>
              <a:buSzPct val="50000"/>
              <a:buFont typeface="Wingdings" panose="05000000000000000000" pitchFamily="2" charset="2"/>
              <a:buChar char="Ø"/>
            </a:pPr>
            <a:endParaRPr lang="en-US" sz="3000" dirty="0">
              <a:solidFill>
                <a:prstClr val="black"/>
              </a:solidFill>
              <a:latin typeface="AvenirNext LT Pro Regular" panose="020B0504020202020204" pitchFamily="34" charset="0"/>
            </a:endParaRPr>
          </a:p>
          <a:p>
            <a:pPr marL="293688" lvl="0" indent="-293688" defTabSz="457200">
              <a:spcAft>
                <a:spcPts val="0"/>
              </a:spcAft>
              <a:buClr>
                <a:srgbClr val="ED037C"/>
              </a:buClr>
              <a:buSzPct val="50000"/>
              <a:buFont typeface="Wingdings" panose="05000000000000000000" pitchFamily="2" charset="2"/>
              <a:buChar char="Ø"/>
            </a:pPr>
            <a:r>
              <a:rPr lang="fr-CA" sz="3000" dirty="0">
                <a:solidFill>
                  <a:prstClr val="black"/>
                </a:solidFill>
                <a:latin typeface="AvenirNext LT Pro Regular" panose="020B0504020202020204" pitchFamily="34" charset="0"/>
              </a:rPr>
              <a:t>Se pencher sur les défis auxquels font face les cadres supérieures qui passent à des niveaux de leadership plus élevés. </a:t>
            </a:r>
          </a:p>
          <a:p>
            <a:pPr lvl="0" defTabSz="457200">
              <a:spcAft>
                <a:spcPts val="0"/>
              </a:spcAft>
              <a:buClr>
                <a:srgbClr val="ED037C"/>
              </a:buClr>
              <a:buSzPct val="50000"/>
              <a:buFont typeface="Wingdings" panose="05000000000000000000" pitchFamily="2" charset="2"/>
              <a:buChar char="Ø"/>
            </a:pPr>
            <a:endParaRPr lang="en-CA" sz="1800" dirty="0">
              <a:solidFill>
                <a:prstClr val="black"/>
              </a:solidFill>
              <a:latin typeface="+mn-lt"/>
            </a:endParaRPr>
          </a:p>
          <a:p>
            <a:endParaRPr lang="en-US" dirty="0"/>
          </a:p>
        </p:txBody>
      </p:sp>
    </p:spTree>
    <p:extLst>
      <p:ext uri="{BB962C8B-B14F-4D97-AF65-F5344CB8AC3E}">
        <p14:creationId xmlns:p14="http://schemas.microsoft.com/office/powerpoint/2010/main" val="3625826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ctrTitle"/>
            <p:custDataLst>
              <p:tags r:id="rId1"/>
            </p:custDataLst>
          </p:nvPr>
        </p:nvSpPr>
        <p:spPr/>
        <p:txBody>
          <a:bodyPr anchor="b">
            <a:noAutofit/>
          </a:bodyPr>
          <a:lstStyle/>
          <a:p>
            <a:r>
              <a:rPr lang="fr-CA" sz="3200"/>
              <a:t>Développement du leadership chez les femmes</a:t>
            </a:r>
          </a:p>
        </p:txBody>
      </p:sp>
      <p:sp>
        <p:nvSpPr>
          <p:cNvPr id="2" name="Date Placeholder 1"/>
          <p:cNvSpPr>
            <a:spLocks noGrp="1"/>
          </p:cNvSpPr>
          <p:nvPr>
            <p:ph type="dt" sz="half" idx="10"/>
            <p:custDataLst>
              <p:tags r:id="rId2"/>
            </p:custDataLst>
          </p:nvPr>
        </p:nvSpPr>
        <p:spPr/>
        <p:txBody>
          <a:bodyPr/>
          <a:lstStyle/>
          <a:p>
            <a:fld id="{A48B3547-09C1-4472-8925-62F91D3A51C3}" type="datetime1">
              <a:rPr lang="en-US" smtClean="0"/>
              <a:t>5/29/2019</a:t>
            </a:fld>
            <a:endParaRPr lang="en-US"/>
          </a:p>
        </p:txBody>
      </p:sp>
      <p:sp>
        <p:nvSpPr>
          <p:cNvPr id="10" name="Slide Number Placeholder 9"/>
          <p:cNvSpPr>
            <a:spLocks noGrp="1"/>
          </p:cNvSpPr>
          <p:nvPr>
            <p:ph type="sldNum" sz="quarter" idx="12"/>
            <p:custDataLst>
              <p:tags r:id="rId3"/>
            </p:custDataLst>
          </p:nvPr>
        </p:nvSpPr>
        <p:spPr/>
        <p:txBody>
          <a:bodyPr/>
          <a:lstStyle/>
          <a:p>
            <a:fld id="{9B7CDB38-6350-4CC9-AB0E-B9078CE1CE4B}" type="slidenum">
              <a:rPr lang="en-US" smtClean="0"/>
              <a:t>9</a:t>
            </a:fld>
            <a:endParaRPr lang="en-US"/>
          </a:p>
        </p:txBody>
      </p:sp>
      <p:sp>
        <p:nvSpPr>
          <p:cNvPr id="12" name="Rectangle 11"/>
          <p:cNvSpPr/>
          <p:nvPr>
            <p:custDataLst>
              <p:tags r:id="rId4"/>
            </p:custDataLst>
          </p:nvPr>
        </p:nvSpPr>
        <p:spPr>
          <a:xfrm>
            <a:off x="8110347" y="1178792"/>
            <a:ext cx="3464902" cy="465824"/>
          </a:xfrm>
          <a:prstGeom prst="rect">
            <a:avLst/>
          </a:prstGeom>
          <a:solidFill>
            <a:srgbClr val="ED03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2000" b="1">
                <a:latin typeface="AvenirNext LT Pro Regular" panose="020B0504020202020204" pitchFamily="34" charset="0"/>
              </a:rPr>
              <a:t>Début de carrière</a:t>
            </a:r>
          </a:p>
        </p:txBody>
      </p:sp>
      <p:sp>
        <p:nvSpPr>
          <p:cNvPr id="15" name="TextBox 14"/>
          <p:cNvSpPr txBox="1"/>
          <p:nvPr>
            <p:custDataLst>
              <p:tags r:id="rId5"/>
            </p:custDataLst>
          </p:nvPr>
        </p:nvSpPr>
        <p:spPr>
          <a:xfrm>
            <a:off x="8112744" y="1783059"/>
            <a:ext cx="3464902" cy="4863639"/>
          </a:xfrm>
          <a:prstGeom prst="rect">
            <a:avLst/>
          </a:prstGeom>
          <a:noFill/>
          <a:ln>
            <a:solidFill>
              <a:srgbClr val="ED037C"/>
            </a:solidFill>
          </a:ln>
        </p:spPr>
        <p:txBody>
          <a:bodyPr wrap="square" rtlCol="0">
            <a:spAutoFit/>
          </a:bodyPr>
          <a:lstStyle/>
          <a:p>
            <a:pPr marL="0" lvl="1" defTabSz="488950">
              <a:lnSpc>
                <a:spcPct val="90000"/>
              </a:lnSpc>
              <a:spcBef>
                <a:spcPct val="0"/>
              </a:spcBef>
              <a:spcAft>
                <a:spcPct val="15000"/>
              </a:spcAft>
            </a:pPr>
            <a:r>
              <a:rPr lang="fr-CA" b="1" dirty="0">
                <a:latin typeface="AvenirNext LT Pro Regular" panose="020B0504020202020204" pitchFamily="34" charset="0"/>
              </a:rPr>
              <a:t>Pour celles qui aspirent à des postes plus influents    </a:t>
            </a:r>
          </a:p>
          <a:p>
            <a:pPr marL="0" lvl="1" defTabSz="488950">
              <a:lnSpc>
                <a:spcPct val="90000"/>
              </a:lnSpc>
              <a:spcBef>
                <a:spcPct val="0"/>
              </a:spcBef>
              <a:spcAft>
                <a:spcPct val="15000"/>
              </a:spcAft>
            </a:pPr>
            <a:r>
              <a:rPr lang="fr-CA" b="1" dirty="0">
                <a:latin typeface="AvenirNext LT Pro Regular" panose="020B0504020202020204" pitchFamily="34" charset="0"/>
              </a:rPr>
              <a:t> </a:t>
            </a:r>
          </a:p>
          <a:p>
            <a:pPr marL="171450" lvl="1" indent="-171450" defTabSz="488950">
              <a:lnSpc>
                <a:spcPct val="90000"/>
              </a:lnSpc>
              <a:spcBef>
                <a:spcPct val="0"/>
              </a:spcBef>
              <a:spcAft>
                <a:spcPct val="15000"/>
              </a:spcAft>
              <a:buFont typeface="Arial" panose="020B0604020202020204" pitchFamily="34" charset="0"/>
              <a:buChar char="•"/>
            </a:pPr>
            <a:r>
              <a:rPr lang="fr-CA" dirty="0">
                <a:latin typeface="AvenirNext LT Pro Regular" panose="020B0504020202020204" pitchFamily="34" charset="0"/>
              </a:rPr>
              <a:t>Leadership efficace</a:t>
            </a:r>
          </a:p>
          <a:p>
            <a:pPr marL="171450" lvl="1" indent="-171450" defTabSz="488950">
              <a:lnSpc>
                <a:spcPct val="90000"/>
              </a:lnSpc>
              <a:spcBef>
                <a:spcPct val="0"/>
              </a:spcBef>
              <a:spcAft>
                <a:spcPct val="15000"/>
              </a:spcAft>
              <a:buFont typeface="Arial" panose="020B0604020202020204" pitchFamily="34" charset="0"/>
              <a:buChar char="•"/>
            </a:pPr>
            <a:r>
              <a:rPr lang="fr-CA" dirty="0">
                <a:latin typeface="AvenirNext LT Pro Regular" panose="020B0504020202020204" pitchFamily="34" charset="0"/>
              </a:rPr>
              <a:t>Efficacité personnelle  </a:t>
            </a:r>
          </a:p>
          <a:p>
            <a:pPr marL="171450" lvl="1" indent="-171450" defTabSz="488950">
              <a:lnSpc>
                <a:spcPct val="90000"/>
              </a:lnSpc>
              <a:spcBef>
                <a:spcPct val="0"/>
              </a:spcBef>
              <a:spcAft>
                <a:spcPct val="15000"/>
              </a:spcAft>
              <a:buFont typeface="Arial" panose="020B0604020202020204" pitchFamily="34" charset="0"/>
              <a:buChar char="•"/>
            </a:pPr>
            <a:r>
              <a:rPr lang="fr-CA" dirty="0">
                <a:latin typeface="AvenirNext LT Pro Regular" panose="020B0504020202020204" pitchFamily="34" charset="0"/>
              </a:rPr>
              <a:t>Gestion de la carrière</a:t>
            </a:r>
          </a:p>
          <a:p>
            <a:pPr marL="171450" lvl="1" indent="-171450" defTabSz="488950">
              <a:lnSpc>
                <a:spcPct val="90000"/>
              </a:lnSpc>
              <a:spcBef>
                <a:spcPct val="0"/>
              </a:spcBef>
              <a:spcAft>
                <a:spcPct val="15000"/>
              </a:spcAft>
              <a:buFont typeface="Arial" panose="020B0604020202020204" pitchFamily="34" charset="0"/>
              <a:buChar char="•"/>
            </a:pPr>
            <a:r>
              <a:rPr lang="fr-CA" dirty="0">
                <a:latin typeface="AvenirNext LT Pro Regular" panose="020B0504020202020204" pitchFamily="34" charset="0"/>
              </a:rPr>
              <a:t>Évaluation du QE</a:t>
            </a:r>
          </a:p>
          <a:p>
            <a:pPr marL="0" lvl="1" defTabSz="488950">
              <a:lnSpc>
                <a:spcPct val="90000"/>
              </a:lnSpc>
              <a:spcBef>
                <a:spcPct val="0"/>
              </a:spcBef>
              <a:spcAft>
                <a:spcPct val="15000"/>
              </a:spcAft>
            </a:pPr>
            <a:r>
              <a:rPr lang="fr-CA" dirty="0">
                <a:latin typeface="AvenirNext LT Pro Regular" panose="020B0504020202020204" pitchFamily="34" charset="0"/>
              </a:rPr>
              <a:t>  </a:t>
            </a:r>
            <a:endParaRPr lang="fr-CA" dirty="0" smtClean="0">
              <a:latin typeface="AvenirNext LT Pro Regular" panose="020B0504020202020204" pitchFamily="34" charset="0"/>
            </a:endParaRPr>
          </a:p>
          <a:p>
            <a:pPr marL="0" lvl="1" defTabSz="488950">
              <a:lnSpc>
                <a:spcPct val="90000"/>
              </a:lnSpc>
              <a:spcBef>
                <a:spcPct val="0"/>
              </a:spcBef>
              <a:spcAft>
                <a:spcPct val="15000"/>
              </a:spcAft>
            </a:pPr>
            <a:endParaRPr lang="fr-CA" dirty="0">
              <a:latin typeface="AvenirNext LT Pro Regular" panose="020B0504020202020204" pitchFamily="34" charset="0"/>
            </a:endParaRPr>
          </a:p>
          <a:p>
            <a:pPr marL="0" lvl="1" defTabSz="488950">
              <a:lnSpc>
                <a:spcPct val="90000"/>
              </a:lnSpc>
              <a:spcBef>
                <a:spcPct val="0"/>
              </a:spcBef>
              <a:spcAft>
                <a:spcPct val="15000"/>
              </a:spcAft>
            </a:pPr>
            <a:endParaRPr lang="fr-CA" dirty="0">
              <a:latin typeface="AvenirNext LT Pro Regular" panose="020B0504020202020204" pitchFamily="34" charset="0"/>
            </a:endParaRPr>
          </a:p>
          <a:p>
            <a:pPr marL="0" lvl="1" defTabSz="488950">
              <a:lnSpc>
                <a:spcPct val="90000"/>
              </a:lnSpc>
              <a:spcBef>
                <a:spcPct val="0"/>
              </a:spcBef>
              <a:spcAft>
                <a:spcPct val="15000"/>
              </a:spcAft>
            </a:pPr>
            <a:endParaRPr lang="en-CA" b="1" dirty="0">
              <a:latin typeface="AvenirNext LT Pro Regular" panose="020B0504020202020204" pitchFamily="34" charset="0"/>
            </a:endParaRPr>
          </a:p>
          <a:p>
            <a:pPr marL="0" lvl="1" defTabSz="488950">
              <a:lnSpc>
                <a:spcPct val="90000"/>
              </a:lnSpc>
              <a:spcBef>
                <a:spcPct val="0"/>
              </a:spcBef>
              <a:spcAft>
                <a:spcPct val="15000"/>
              </a:spcAft>
            </a:pPr>
            <a:endParaRPr lang="en-CA" sz="1700" b="1" dirty="0">
              <a:latin typeface="AvenirNext LT Pro Regular" panose="020B0504020202020204" pitchFamily="34" charset="0"/>
            </a:endParaRPr>
          </a:p>
          <a:p>
            <a:pPr marL="0" lvl="1" defTabSz="488950">
              <a:lnSpc>
                <a:spcPct val="90000"/>
              </a:lnSpc>
              <a:spcBef>
                <a:spcPct val="0"/>
              </a:spcBef>
              <a:spcAft>
                <a:spcPct val="15000"/>
              </a:spcAft>
            </a:pPr>
            <a:endParaRPr lang="en-CA" sz="1700" b="1" dirty="0">
              <a:latin typeface="AvenirNext LT Pro Regular" panose="020B0504020202020204" pitchFamily="34" charset="0"/>
            </a:endParaRPr>
          </a:p>
          <a:p>
            <a:pPr marL="0" lvl="1" defTabSz="488950">
              <a:lnSpc>
                <a:spcPct val="90000"/>
              </a:lnSpc>
              <a:spcBef>
                <a:spcPct val="0"/>
              </a:spcBef>
              <a:spcAft>
                <a:spcPct val="15000"/>
              </a:spcAft>
            </a:pPr>
            <a:endParaRPr lang="en-CA" sz="1700" b="1" dirty="0">
              <a:latin typeface="AvenirNext LT Pro Regular" panose="020B0504020202020204" pitchFamily="34" charset="0"/>
            </a:endParaRPr>
          </a:p>
          <a:p>
            <a:pPr marL="0" lvl="1" defTabSz="488950">
              <a:lnSpc>
                <a:spcPct val="90000"/>
              </a:lnSpc>
              <a:spcBef>
                <a:spcPct val="0"/>
              </a:spcBef>
              <a:spcAft>
                <a:spcPct val="15000"/>
              </a:spcAft>
            </a:pPr>
            <a:endParaRPr lang="en-CA" b="1" dirty="0">
              <a:latin typeface="AvenirNext LT Pro Regular" panose="020B0504020202020204" pitchFamily="34" charset="0"/>
            </a:endParaRPr>
          </a:p>
          <a:p>
            <a:pPr marL="0" lvl="1" defTabSz="488950">
              <a:lnSpc>
                <a:spcPct val="90000"/>
              </a:lnSpc>
              <a:spcBef>
                <a:spcPct val="0"/>
              </a:spcBef>
              <a:spcAft>
                <a:spcPct val="15000"/>
              </a:spcAft>
            </a:pPr>
            <a:r>
              <a:rPr lang="fr-CA" b="1" dirty="0">
                <a:latin typeface="AvenirNext LT Pro Regular" panose="020B0504020202020204" pitchFamily="34" charset="0"/>
              </a:rPr>
              <a:t>2 </a:t>
            </a:r>
            <a:r>
              <a:rPr lang="fr-CA" b="1" dirty="0" smtClean="0">
                <a:latin typeface="AvenirNext LT Pro Regular" panose="020B0504020202020204" pitchFamily="34" charset="0"/>
              </a:rPr>
              <a:t>jours: </a:t>
            </a:r>
            <a:r>
              <a:rPr lang="fr-CA" b="1" dirty="0">
                <a:latin typeface="AvenirNext LT Pro Regular" panose="020B0504020202020204" pitchFamily="34" charset="0"/>
              </a:rPr>
              <a:t>les 29 et 30 octobre à l’école Rotman</a:t>
            </a:r>
          </a:p>
        </p:txBody>
      </p:sp>
      <p:sp>
        <p:nvSpPr>
          <p:cNvPr id="16" name="Rectangle 15"/>
          <p:cNvSpPr/>
          <p:nvPr>
            <p:custDataLst>
              <p:tags r:id="rId6"/>
            </p:custDataLst>
          </p:nvPr>
        </p:nvSpPr>
        <p:spPr>
          <a:xfrm>
            <a:off x="4295800" y="1185020"/>
            <a:ext cx="3744416" cy="465824"/>
          </a:xfrm>
          <a:prstGeom prst="rect">
            <a:avLst/>
          </a:prstGeom>
          <a:solidFill>
            <a:srgbClr val="00C2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000"/>
              </a:lnSpc>
            </a:pPr>
            <a:r>
              <a:rPr lang="fr-CA" sz="1600" b="1" dirty="0">
                <a:latin typeface="AvenirNext LT Pro Regular" panose="020B0504020202020204" pitchFamily="34" charset="0"/>
              </a:rPr>
              <a:t>Du niveau intermédiaire </a:t>
            </a:r>
            <a:r>
              <a:rPr lang="fr-CA" sz="1600" b="1" dirty="0" smtClean="0">
                <a:latin typeface="AvenirNext LT Pro Regular" panose="020B0504020202020204" pitchFamily="34" charset="0"/>
              </a:rPr>
              <a:t>au</a:t>
            </a:r>
          </a:p>
          <a:p>
            <a:pPr algn="ctr">
              <a:lnSpc>
                <a:spcPts val="2000"/>
              </a:lnSpc>
            </a:pPr>
            <a:r>
              <a:rPr lang="fr-CA" sz="1600" b="1" dirty="0" smtClean="0">
                <a:latin typeface="AvenirNext LT Pro Regular" panose="020B0504020202020204" pitchFamily="34" charset="0"/>
              </a:rPr>
              <a:t>niveau </a:t>
            </a:r>
            <a:r>
              <a:rPr lang="fr-CA" sz="1600" b="1" dirty="0">
                <a:latin typeface="AvenirNext LT Pro Regular" panose="020B0504020202020204" pitchFamily="34" charset="0"/>
              </a:rPr>
              <a:t>supérieur</a:t>
            </a:r>
          </a:p>
        </p:txBody>
      </p:sp>
      <p:sp>
        <p:nvSpPr>
          <p:cNvPr id="17" name="TextBox 16"/>
          <p:cNvSpPr txBox="1"/>
          <p:nvPr>
            <p:custDataLst>
              <p:tags r:id="rId7"/>
            </p:custDataLst>
          </p:nvPr>
        </p:nvSpPr>
        <p:spPr>
          <a:xfrm>
            <a:off x="4260270" y="1759976"/>
            <a:ext cx="3744417" cy="4884414"/>
          </a:xfrm>
          <a:prstGeom prst="rect">
            <a:avLst/>
          </a:prstGeom>
          <a:noFill/>
          <a:ln>
            <a:solidFill>
              <a:srgbClr val="00C2E2"/>
            </a:solidFill>
          </a:ln>
        </p:spPr>
        <p:txBody>
          <a:bodyPr wrap="square" rtlCol="0">
            <a:spAutoFit/>
          </a:bodyPr>
          <a:lstStyle/>
          <a:p>
            <a:pPr marL="0" lvl="1" defTabSz="488950">
              <a:lnSpc>
                <a:spcPct val="90000"/>
              </a:lnSpc>
              <a:spcBef>
                <a:spcPct val="0"/>
              </a:spcBef>
              <a:spcAft>
                <a:spcPct val="15000"/>
              </a:spcAft>
            </a:pPr>
            <a:r>
              <a:rPr lang="fr-CA" b="1" dirty="0">
                <a:latin typeface="AvenirNext LT Pro Regular" panose="020B0504020202020204" pitchFamily="34" charset="0"/>
              </a:rPr>
              <a:t>Améliorer l’efficacité du leadership et élargir la capacité de leadership </a:t>
            </a:r>
          </a:p>
          <a:p>
            <a:pPr marL="0" lvl="1" defTabSz="488950">
              <a:lnSpc>
                <a:spcPct val="90000"/>
              </a:lnSpc>
              <a:spcBef>
                <a:spcPct val="0"/>
              </a:spcBef>
              <a:spcAft>
                <a:spcPct val="15000"/>
              </a:spcAft>
            </a:pPr>
            <a:endParaRPr lang="en-CA" b="1" dirty="0">
              <a:latin typeface="AvenirNext LT Pro Regular" panose="020B0504020202020204" pitchFamily="34" charset="0"/>
            </a:endParaRPr>
          </a:p>
          <a:p>
            <a:pPr marL="171450" lvl="1" indent="-171450" defTabSz="488950">
              <a:lnSpc>
                <a:spcPct val="90000"/>
              </a:lnSpc>
              <a:spcBef>
                <a:spcPct val="0"/>
              </a:spcBef>
              <a:spcAft>
                <a:spcPct val="15000"/>
              </a:spcAft>
              <a:buFont typeface="Arial" panose="020B0604020202020204" pitchFamily="34" charset="0"/>
              <a:buChar char="•"/>
            </a:pPr>
            <a:r>
              <a:rPr lang="fr-CA" dirty="0">
                <a:latin typeface="AvenirNext LT Pro Regular" panose="020B0504020202020204" pitchFamily="34" charset="0"/>
              </a:rPr>
              <a:t>Développement du leadership</a:t>
            </a:r>
          </a:p>
          <a:p>
            <a:pPr marL="171450" lvl="1" indent="-171450" defTabSz="488950">
              <a:lnSpc>
                <a:spcPct val="90000"/>
              </a:lnSpc>
              <a:spcBef>
                <a:spcPct val="0"/>
              </a:spcBef>
              <a:spcAft>
                <a:spcPct val="15000"/>
              </a:spcAft>
              <a:buFont typeface="Arial" panose="020B0604020202020204" pitchFamily="34" charset="0"/>
              <a:buChar char="•"/>
            </a:pPr>
            <a:r>
              <a:rPr lang="fr-CA" dirty="0">
                <a:latin typeface="AvenirNext LT Pro Regular" panose="020B0504020202020204" pitchFamily="34" charset="0"/>
              </a:rPr>
              <a:t>Leadership clé du changement et renforcement de l’esprit d’équipe</a:t>
            </a:r>
          </a:p>
          <a:p>
            <a:pPr marL="171450" lvl="1" indent="-171450" defTabSz="488950">
              <a:lnSpc>
                <a:spcPct val="90000"/>
              </a:lnSpc>
              <a:spcBef>
                <a:spcPct val="0"/>
              </a:spcBef>
              <a:spcAft>
                <a:spcPct val="15000"/>
              </a:spcAft>
              <a:buFont typeface="Arial" panose="020B0604020202020204" pitchFamily="34" charset="0"/>
              <a:buChar char="•"/>
            </a:pPr>
            <a:r>
              <a:rPr lang="fr-CA" dirty="0">
                <a:latin typeface="AvenirNext LT Pro Regular" panose="020B0504020202020204" pitchFamily="34" charset="0"/>
              </a:rPr>
              <a:t>Réflexion intégrante</a:t>
            </a:r>
          </a:p>
          <a:p>
            <a:pPr marL="171450" lvl="1" indent="-171450" defTabSz="488950">
              <a:lnSpc>
                <a:spcPct val="90000"/>
              </a:lnSpc>
              <a:spcBef>
                <a:spcPct val="0"/>
              </a:spcBef>
              <a:spcAft>
                <a:spcPct val="15000"/>
              </a:spcAft>
              <a:buFont typeface="Arial" panose="020B0604020202020204" pitchFamily="34" charset="0"/>
              <a:buChar char="•"/>
            </a:pPr>
            <a:r>
              <a:rPr lang="fr-CA" dirty="0">
                <a:latin typeface="AvenirNext LT Pro Regular" panose="020B0504020202020204" pitchFamily="34" charset="0"/>
              </a:rPr>
              <a:t>Réflexion stratégique</a:t>
            </a:r>
          </a:p>
          <a:p>
            <a:pPr marL="171450" lvl="1" indent="-171450" defTabSz="488950">
              <a:lnSpc>
                <a:spcPct val="90000"/>
              </a:lnSpc>
              <a:spcBef>
                <a:spcPct val="0"/>
              </a:spcBef>
              <a:spcAft>
                <a:spcPct val="15000"/>
              </a:spcAft>
              <a:buFont typeface="Arial" panose="020B0604020202020204" pitchFamily="34" charset="0"/>
              <a:buChar char="•"/>
            </a:pPr>
            <a:r>
              <a:rPr lang="fr-CA" dirty="0">
                <a:latin typeface="AvenirNext LT Pro Regular" panose="020B0504020202020204" pitchFamily="34" charset="0"/>
              </a:rPr>
              <a:t>Réseaux stratégiques</a:t>
            </a:r>
          </a:p>
          <a:p>
            <a:pPr marL="171450" lvl="1" indent="-171450" defTabSz="488950">
              <a:lnSpc>
                <a:spcPct val="90000"/>
              </a:lnSpc>
              <a:spcBef>
                <a:spcPct val="0"/>
              </a:spcBef>
              <a:spcAft>
                <a:spcPct val="15000"/>
              </a:spcAft>
              <a:buFont typeface="Arial" panose="020B0604020202020204" pitchFamily="34" charset="0"/>
              <a:buChar char="•"/>
            </a:pPr>
            <a:r>
              <a:rPr lang="fr-CA" dirty="0">
                <a:latin typeface="AvenirNext LT Pro Regular" panose="020B0504020202020204" pitchFamily="34" charset="0"/>
              </a:rPr>
              <a:t>Évaluation tous azimuts</a:t>
            </a:r>
          </a:p>
          <a:p>
            <a:pPr marL="0" lvl="1" defTabSz="488950">
              <a:lnSpc>
                <a:spcPct val="90000"/>
              </a:lnSpc>
              <a:spcBef>
                <a:spcPct val="0"/>
              </a:spcBef>
              <a:spcAft>
                <a:spcPct val="15000"/>
              </a:spcAft>
            </a:pPr>
            <a:r>
              <a:rPr lang="fr-CA" b="1" dirty="0">
                <a:latin typeface="AvenirNext LT Pro Regular" panose="020B0504020202020204" pitchFamily="34" charset="0"/>
              </a:rPr>
              <a:t>  </a:t>
            </a:r>
          </a:p>
          <a:p>
            <a:pPr marL="0" lvl="1" defTabSz="488950">
              <a:lnSpc>
                <a:spcPct val="90000"/>
              </a:lnSpc>
              <a:spcBef>
                <a:spcPct val="0"/>
              </a:spcBef>
              <a:spcAft>
                <a:spcPct val="15000"/>
              </a:spcAft>
            </a:pPr>
            <a:endParaRPr lang="en-CA" sz="1200" b="1" dirty="0">
              <a:latin typeface="AvenirNext LT Pro Regular" panose="020B0504020202020204" pitchFamily="34" charset="0"/>
            </a:endParaRPr>
          </a:p>
          <a:p>
            <a:pPr marL="0" lvl="1" defTabSz="488950">
              <a:lnSpc>
                <a:spcPct val="90000"/>
              </a:lnSpc>
              <a:spcBef>
                <a:spcPct val="0"/>
              </a:spcBef>
              <a:spcAft>
                <a:spcPct val="15000"/>
              </a:spcAft>
            </a:pPr>
            <a:endParaRPr lang="en-CA" sz="1200" b="1" dirty="0" smtClean="0">
              <a:latin typeface="AvenirNext LT Pro Regular" panose="020B0504020202020204" pitchFamily="34" charset="0"/>
            </a:endParaRPr>
          </a:p>
          <a:p>
            <a:pPr marL="0" lvl="1" defTabSz="488950">
              <a:lnSpc>
                <a:spcPct val="90000"/>
              </a:lnSpc>
              <a:spcBef>
                <a:spcPct val="0"/>
              </a:spcBef>
              <a:spcAft>
                <a:spcPct val="15000"/>
              </a:spcAft>
            </a:pPr>
            <a:endParaRPr lang="en-CA" b="1" dirty="0">
              <a:latin typeface="AvenirNext LT Pro Regular" panose="020B0504020202020204" pitchFamily="34" charset="0"/>
            </a:endParaRPr>
          </a:p>
          <a:p>
            <a:pPr marL="0" lvl="1" defTabSz="488950">
              <a:lnSpc>
                <a:spcPct val="90000"/>
              </a:lnSpc>
              <a:spcBef>
                <a:spcPct val="0"/>
              </a:spcBef>
              <a:spcAft>
                <a:spcPct val="15000"/>
              </a:spcAft>
            </a:pPr>
            <a:r>
              <a:rPr lang="fr-CA" b="1" dirty="0">
                <a:latin typeface="AvenirNext LT Pro Regular" panose="020B0504020202020204" pitchFamily="34" charset="0"/>
              </a:rPr>
              <a:t>4 </a:t>
            </a:r>
            <a:r>
              <a:rPr lang="fr-CA" b="1" dirty="0" smtClean="0">
                <a:latin typeface="AvenirNext LT Pro Regular" panose="020B0504020202020204" pitchFamily="34" charset="0"/>
              </a:rPr>
              <a:t>jours: </a:t>
            </a:r>
            <a:r>
              <a:rPr lang="fr-CA" b="1" dirty="0">
                <a:latin typeface="AvenirNext LT Pro Regular" panose="020B0504020202020204" pitchFamily="34" charset="0"/>
              </a:rPr>
              <a:t>du 18 au 21 novembre à l’école Rotman</a:t>
            </a:r>
          </a:p>
        </p:txBody>
      </p:sp>
      <p:sp>
        <p:nvSpPr>
          <p:cNvPr id="18" name="Rectangle 17"/>
          <p:cNvSpPr/>
          <p:nvPr>
            <p:custDataLst>
              <p:tags r:id="rId8"/>
            </p:custDataLst>
          </p:nvPr>
        </p:nvSpPr>
        <p:spPr>
          <a:xfrm>
            <a:off x="191346" y="1162976"/>
            <a:ext cx="3960867" cy="465824"/>
          </a:xfrm>
          <a:prstGeom prst="rect">
            <a:avLst/>
          </a:prstGeom>
          <a:solidFill>
            <a:srgbClr val="62C6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b="1">
                <a:latin typeface="AvenirNext LT Pro Regular" panose="020B0504020202020204" pitchFamily="34" charset="0"/>
              </a:rPr>
              <a:t>The Judy Project*</a:t>
            </a:r>
          </a:p>
        </p:txBody>
      </p:sp>
      <p:sp>
        <p:nvSpPr>
          <p:cNvPr id="20" name="TextBox 19"/>
          <p:cNvSpPr txBox="1"/>
          <p:nvPr>
            <p:custDataLst>
              <p:tags r:id="rId9"/>
            </p:custDataLst>
          </p:nvPr>
        </p:nvSpPr>
        <p:spPr>
          <a:xfrm>
            <a:off x="241087" y="1783059"/>
            <a:ext cx="3911126" cy="4916731"/>
          </a:xfrm>
          <a:prstGeom prst="rect">
            <a:avLst/>
          </a:prstGeom>
          <a:noFill/>
          <a:ln>
            <a:solidFill>
              <a:srgbClr val="62C619"/>
            </a:solidFill>
          </a:ln>
        </p:spPr>
        <p:txBody>
          <a:bodyPr wrap="square" rtlCol="0">
            <a:spAutoFit/>
          </a:bodyPr>
          <a:lstStyle/>
          <a:p>
            <a:pPr marL="0" lvl="1" defTabSz="488950">
              <a:lnSpc>
                <a:spcPct val="90000"/>
              </a:lnSpc>
              <a:spcBef>
                <a:spcPct val="0"/>
              </a:spcBef>
              <a:spcAft>
                <a:spcPct val="15000"/>
              </a:spcAft>
            </a:pPr>
            <a:r>
              <a:rPr lang="fr-CA" b="1" dirty="0">
                <a:latin typeface="AvenirNext LT Pro Regular" panose="020B0504020202020204" pitchFamily="34" charset="0"/>
              </a:rPr>
              <a:t>Forum pour les femmes cadres du Canada</a:t>
            </a:r>
            <a:endParaRPr lang="fr-CA" sz="800" b="1" dirty="0">
              <a:latin typeface="AvenirNext LT Pro Regular" panose="020B0504020202020204" pitchFamily="34" charset="0"/>
            </a:endParaRPr>
          </a:p>
          <a:p>
            <a:pPr marL="0" lvl="1" defTabSz="488950">
              <a:lnSpc>
                <a:spcPct val="90000"/>
              </a:lnSpc>
              <a:spcBef>
                <a:spcPct val="0"/>
              </a:spcBef>
              <a:spcAft>
                <a:spcPct val="15000"/>
              </a:spcAft>
            </a:pPr>
            <a:r>
              <a:rPr lang="fr-CA" sz="800" b="1" dirty="0">
                <a:latin typeface="AvenirNext LT Pro Regular" panose="020B0504020202020204" pitchFamily="34" charset="0"/>
              </a:rPr>
              <a:t>  </a:t>
            </a:r>
          </a:p>
          <a:p>
            <a:pPr marL="171450" lvl="1" indent="-171450" defTabSz="488950">
              <a:lnSpc>
                <a:spcPct val="90000"/>
              </a:lnSpc>
              <a:spcBef>
                <a:spcPct val="0"/>
              </a:spcBef>
              <a:spcAft>
                <a:spcPct val="15000"/>
              </a:spcAft>
              <a:buFont typeface="Arial" panose="020B0604020202020204" pitchFamily="34" charset="0"/>
              <a:buChar char="•"/>
            </a:pPr>
            <a:r>
              <a:rPr lang="fr-CA" dirty="0">
                <a:latin typeface="AvenirNext LT Pro Regular" panose="020B0504020202020204" pitchFamily="34" charset="0"/>
              </a:rPr>
              <a:t>Excellence et dirigeantes influentes</a:t>
            </a:r>
          </a:p>
          <a:p>
            <a:pPr marL="171450" lvl="1" indent="-171450" defTabSz="488950">
              <a:lnSpc>
                <a:spcPct val="90000"/>
              </a:lnSpc>
              <a:spcBef>
                <a:spcPct val="0"/>
              </a:spcBef>
              <a:spcAft>
                <a:spcPct val="15000"/>
              </a:spcAft>
              <a:buFont typeface="Arial" panose="020B0604020202020204" pitchFamily="34" charset="0"/>
              <a:buChar char="•"/>
            </a:pPr>
            <a:r>
              <a:rPr lang="fr-CA" dirty="0">
                <a:latin typeface="AvenirNext LT Pro Regular" panose="020B0504020202020204" pitchFamily="34" charset="0"/>
              </a:rPr>
              <a:t>Devenir une leader exceptionnelle</a:t>
            </a:r>
          </a:p>
          <a:p>
            <a:pPr marL="171450" lvl="1" indent="-171450" defTabSz="488950">
              <a:lnSpc>
                <a:spcPct val="90000"/>
              </a:lnSpc>
              <a:spcBef>
                <a:spcPct val="0"/>
              </a:spcBef>
              <a:spcAft>
                <a:spcPct val="15000"/>
              </a:spcAft>
              <a:buFont typeface="Arial" panose="020B0604020202020204" pitchFamily="34" charset="0"/>
              <a:buChar char="•"/>
            </a:pPr>
            <a:r>
              <a:rPr lang="fr-CA" dirty="0">
                <a:latin typeface="AvenirNext LT Pro Regular" panose="020B0504020202020204" pitchFamily="34" charset="0"/>
              </a:rPr>
              <a:t>Leadership et réseaux</a:t>
            </a:r>
          </a:p>
          <a:p>
            <a:pPr marL="171450" lvl="1" indent="-171450" defTabSz="488950">
              <a:lnSpc>
                <a:spcPct val="90000"/>
              </a:lnSpc>
              <a:spcBef>
                <a:spcPct val="0"/>
              </a:spcBef>
              <a:spcAft>
                <a:spcPct val="15000"/>
              </a:spcAft>
              <a:buFont typeface="Arial" panose="020B0604020202020204" pitchFamily="34" charset="0"/>
              <a:buChar char="•"/>
            </a:pPr>
            <a:r>
              <a:rPr lang="fr-CA" dirty="0">
                <a:latin typeface="AvenirNext LT Pro Regular" panose="020B0504020202020204" pitchFamily="34" charset="0"/>
              </a:rPr>
              <a:t>L’image de marque personnelle</a:t>
            </a:r>
          </a:p>
          <a:p>
            <a:pPr marL="171450" lvl="1" indent="-171450" defTabSz="488950">
              <a:lnSpc>
                <a:spcPct val="90000"/>
              </a:lnSpc>
              <a:spcBef>
                <a:spcPct val="0"/>
              </a:spcBef>
              <a:spcAft>
                <a:spcPct val="15000"/>
              </a:spcAft>
              <a:buFont typeface="Arial" panose="020B0604020202020204" pitchFamily="34" charset="0"/>
              <a:buChar char="•"/>
            </a:pPr>
            <a:r>
              <a:rPr lang="fr-CA" dirty="0">
                <a:latin typeface="AvenirNext LT Pro Regular" panose="020B0504020202020204" pitchFamily="34" charset="0"/>
              </a:rPr>
              <a:t>Leadership en situation de crise organisationnelle</a:t>
            </a:r>
          </a:p>
          <a:p>
            <a:pPr marL="171450" lvl="1" indent="-171450" defTabSz="488950">
              <a:lnSpc>
                <a:spcPct val="90000"/>
              </a:lnSpc>
              <a:spcBef>
                <a:spcPct val="0"/>
              </a:spcBef>
              <a:spcAft>
                <a:spcPct val="15000"/>
              </a:spcAft>
              <a:buFont typeface="Arial" panose="020B0604020202020204" pitchFamily="34" charset="0"/>
              <a:buChar char="•"/>
            </a:pPr>
            <a:r>
              <a:rPr lang="fr-CA" dirty="0">
                <a:latin typeface="AvenirNext LT Pro Regular" panose="020B0504020202020204" pitchFamily="34" charset="0"/>
              </a:rPr>
              <a:t>Leadership mondial</a:t>
            </a:r>
          </a:p>
          <a:p>
            <a:pPr marL="171450" lvl="1" indent="-171450" defTabSz="488950">
              <a:lnSpc>
                <a:spcPct val="90000"/>
              </a:lnSpc>
              <a:spcBef>
                <a:spcPct val="0"/>
              </a:spcBef>
              <a:spcAft>
                <a:spcPct val="15000"/>
              </a:spcAft>
              <a:buFont typeface="Arial" panose="020B0604020202020204" pitchFamily="34" charset="0"/>
              <a:buChar char="•"/>
            </a:pPr>
            <a:r>
              <a:rPr lang="fr-CA" dirty="0">
                <a:latin typeface="AvenirNext LT Pro Regular" panose="020B0504020202020204" pitchFamily="34" charset="0"/>
              </a:rPr>
              <a:t>Les leaders comme architectes </a:t>
            </a:r>
          </a:p>
          <a:p>
            <a:pPr marL="0" lvl="1" defTabSz="488950">
              <a:lnSpc>
                <a:spcPct val="90000"/>
              </a:lnSpc>
              <a:spcBef>
                <a:spcPct val="0"/>
              </a:spcBef>
              <a:spcAft>
                <a:spcPct val="15000"/>
              </a:spcAft>
            </a:pPr>
            <a:r>
              <a:rPr lang="fr-CA" b="1" dirty="0">
                <a:latin typeface="AvenirNext LT Pro Regular" panose="020B0504020202020204" pitchFamily="34" charset="0"/>
              </a:rPr>
              <a:t>   </a:t>
            </a:r>
          </a:p>
          <a:p>
            <a:pPr marL="0" lvl="1" defTabSz="488950">
              <a:lnSpc>
                <a:spcPct val="90000"/>
              </a:lnSpc>
              <a:spcBef>
                <a:spcPct val="0"/>
              </a:spcBef>
              <a:spcAft>
                <a:spcPct val="15000"/>
              </a:spcAft>
            </a:pPr>
            <a:r>
              <a:rPr lang="fr-CA" dirty="0">
                <a:latin typeface="AvenirNext LT Pro Regular" panose="020B0504020202020204" pitchFamily="34" charset="0"/>
              </a:rPr>
              <a:t>* sur nomination du chef de la direction</a:t>
            </a:r>
            <a:endParaRPr lang="fr-CA" sz="800" dirty="0">
              <a:latin typeface="AvenirNext LT Pro Regular" panose="020B0504020202020204" pitchFamily="34" charset="0"/>
            </a:endParaRPr>
          </a:p>
          <a:p>
            <a:pPr marL="0" lvl="1" defTabSz="488950">
              <a:lnSpc>
                <a:spcPct val="90000"/>
              </a:lnSpc>
              <a:spcBef>
                <a:spcPct val="0"/>
              </a:spcBef>
              <a:spcAft>
                <a:spcPct val="15000"/>
              </a:spcAft>
            </a:pPr>
            <a:endParaRPr lang="en-CA" sz="800" b="1" dirty="0">
              <a:latin typeface="AvenirNext LT Pro Regular" panose="020B0504020202020204" pitchFamily="34" charset="0"/>
            </a:endParaRPr>
          </a:p>
          <a:p>
            <a:pPr marL="0" lvl="1" defTabSz="488950">
              <a:lnSpc>
                <a:spcPct val="90000"/>
              </a:lnSpc>
              <a:spcBef>
                <a:spcPct val="0"/>
              </a:spcBef>
              <a:spcAft>
                <a:spcPct val="15000"/>
              </a:spcAft>
            </a:pPr>
            <a:r>
              <a:rPr lang="fr-CA" b="1" dirty="0">
                <a:latin typeface="AvenirNext LT Pro Regular" panose="020B0504020202020204" pitchFamily="34" charset="0"/>
              </a:rPr>
              <a:t>5 </a:t>
            </a:r>
            <a:r>
              <a:rPr lang="fr-CA" b="1" dirty="0" smtClean="0">
                <a:latin typeface="AvenirNext LT Pro Regular" panose="020B0504020202020204" pitchFamily="34" charset="0"/>
              </a:rPr>
              <a:t>jours: </a:t>
            </a:r>
            <a:r>
              <a:rPr lang="fr-CA" b="1" dirty="0">
                <a:latin typeface="AvenirNext LT Pro Regular" panose="020B0504020202020204" pitchFamily="34" charset="0"/>
              </a:rPr>
              <a:t>du 5 au 10 mai à King City</a:t>
            </a:r>
          </a:p>
        </p:txBody>
      </p:sp>
    </p:spTree>
    <p:extLst>
      <p:ext uri="{BB962C8B-B14F-4D97-AF65-F5344CB8AC3E}">
        <p14:creationId xmlns:p14="http://schemas.microsoft.com/office/powerpoint/2010/main" val="31479627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5"/>
</p:tagLst>
</file>

<file path=ppt/tags/tag102.xml><?xml version="1.0" encoding="utf-8"?>
<p:tagLst xmlns:a="http://schemas.openxmlformats.org/drawingml/2006/main" xmlns:r="http://schemas.openxmlformats.org/officeDocument/2006/relationships" xmlns:p="http://schemas.openxmlformats.org/presentationml/2006/main">
  <p:tag name="NUM" val="6"/>
</p:tagLst>
</file>

<file path=ppt/tags/tag103.xml><?xml version="1.0" encoding="utf-8"?>
<p:tagLst xmlns:a="http://schemas.openxmlformats.org/drawingml/2006/main" xmlns:r="http://schemas.openxmlformats.org/officeDocument/2006/relationships" xmlns:p="http://schemas.openxmlformats.org/presentationml/2006/main">
  <p:tag name="NUM" val="7"/>
</p:tagLst>
</file>

<file path=ppt/tags/tag104.xml><?xml version="1.0" encoding="utf-8"?>
<p:tagLst xmlns:a="http://schemas.openxmlformats.org/drawingml/2006/main" xmlns:r="http://schemas.openxmlformats.org/officeDocument/2006/relationships" xmlns:p="http://schemas.openxmlformats.org/presentationml/2006/main">
  <p:tag name="NUM" val="8"/>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5"/>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7"/>
</p:tagLst>
</file>

<file path=ppt/tags/tag37.xml><?xml version="1.0" encoding="utf-8"?>
<p:tagLst xmlns:a="http://schemas.openxmlformats.org/drawingml/2006/main" xmlns:r="http://schemas.openxmlformats.org/officeDocument/2006/relationships" xmlns:p="http://schemas.openxmlformats.org/presentationml/2006/main">
  <p:tag name="NUM" val="8"/>
</p:tagLst>
</file>

<file path=ppt/tags/tag38.xml><?xml version="1.0" encoding="utf-8"?>
<p:tagLst xmlns:a="http://schemas.openxmlformats.org/drawingml/2006/main" xmlns:r="http://schemas.openxmlformats.org/officeDocument/2006/relationships" xmlns:p="http://schemas.openxmlformats.org/presentationml/2006/main">
  <p:tag name="NUM" val="9"/>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7"/>
</p:tagLst>
</file>

<file path=ppt/tags/tag54.xml><?xml version="1.0" encoding="utf-8"?>
<p:tagLst xmlns:a="http://schemas.openxmlformats.org/drawingml/2006/main" xmlns:r="http://schemas.openxmlformats.org/officeDocument/2006/relationships" xmlns:p="http://schemas.openxmlformats.org/presentationml/2006/main">
  <p:tag name="NUM" val="8"/>
</p:tagLst>
</file>

<file path=ppt/tags/tag55.xml><?xml version="1.0" encoding="utf-8"?>
<p:tagLst xmlns:a="http://schemas.openxmlformats.org/drawingml/2006/main" xmlns:r="http://schemas.openxmlformats.org/officeDocument/2006/relationships" xmlns:p="http://schemas.openxmlformats.org/presentationml/2006/main">
  <p:tag name="NUM" val="9"/>
</p:tagLst>
</file>

<file path=ppt/tags/tag56.xml><?xml version="1.0" encoding="utf-8"?>
<p:tagLst xmlns:a="http://schemas.openxmlformats.org/drawingml/2006/main" xmlns:r="http://schemas.openxmlformats.org/officeDocument/2006/relationships" xmlns:p="http://schemas.openxmlformats.org/presentationml/2006/main">
  <p:tag name="NUM" val="10"/>
</p:tagLst>
</file>

<file path=ppt/tags/tag57.xml><?xml version="1.0" encoding="utf-8"?>
<p:tagLst xmlns:a="http://schemas.openxmlformats.org/drawingml/2006/main" xmlns:r="http://schemas.openxmlformats.org/officeDocument/2006/relationships" xmlns:p="http://schemas.openxmlformats.org/presentationml/2006/main">
  <p:tag name="NUM" val="11"/>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6"/>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6"/>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Rotman Pi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otman Cy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otman Dark Te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otman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otman Oran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otman 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Rotman Go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11516</TotalTime>
  <Words>967</Words>
  <Application>Microsoft Office PowerPoint</Application>
  <PresentationFormat>Widescreen</PresentationFormat>
  <Paragraphs>371</Paragraphs>
  <Slides>24</Slides>
  <Notes>18</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24</vt:i4>
      </vt:variant>
    </vt:vector>
  </HeadingPairs>
  <TitlesOfParts>
    <vt:vector size="36" baseType="lpstr">
      <vt:lpstr>AvenirNext LT Pro Medium</vt:lpstr>
      <vt:lpstr>AvenirNext LT Pro Regular</vt:lpstr>
      <vt:lpstr>Arial</vt:lpstr>
      <vt:lpstr>Century Gothic</vt:lpstr>
      <vt:lpstr>Wingdings</vt:lpstr>
      <vt:lpstr>Rotman Pink</vt:lpstr>
      <vt:lpstr>Rotman Cyan</vt:lpstr>
      <vt:lpstr>Rotman Dark Teal</vt:lpstr>
      <vt:lpstr>Rotman Blue</vt:lpstr>
      <vt:lpstr>Rotman Orange</vt:lpstr>
      <vt:lpstr>Rotman Grey</vt:lpstr>
      <vt:lpstr>Rotman Gold</vt:lpstr>
      <vt:lpstr>L’initiative pour les femmes en affaires </vt:lpstr>
      <vt:lpstr>Alimenter le bassin de talents féminins : comment aider les femmes à avancer dans leur carrière</vt:lpstr>
      <vt:lpstr>À propos de l’initiative</vt:lpstr>
      <vt:lpstr>À propos de l’initiative</vt:lpstr>
      <vt:lpstr>Programmation </vt:lpstr>
      <vt:lpstr>Comment aider les femmes à avancer dans leur carrière</vt:lpstr>
      <vt:lpstr>Rétention des talents féminins</vt:lpstr>
      <vt:lpstr>Rétention des talents féminins</vt:lpstr>
      <vt:lpstr>Développement du leadership chez les femmes</vt:lpstr>
      <vt:lpstr>Rétention des talents féminins</vt:lpstr>
      <vt:lpstr>Rétention des talents féminins</vt:lpstr>
      <vt:lpstr>Programmes de perfectionnement professionnel</vt:lpstr>
      <vt:lpstr>Alimenter le bassin de talents féminins</vt:lpstr>
      <vt:lpstr>Bassin de femmes qui retournent au travail</vt:lpstr>
      <vt:lpstr>Compétences acquises pendant la période d’absence</vt:lpstr>
      <vt:lpstr>
 Comment accéder à ce bassin de talents</vt:lpstr>
      <vt:lpstr>Programme de retour au travail de l’école Rotman</vt:lpstr>
      <vt:lpstr>Participation de l’entreprise au retour au travail</vt:lpstr>
      <vt:lpstr>Cadre de retour au travail</vt:lpstr>
      <vt:lpstr>Résultats du programme de retour au travail</vt:lpstr>
      <vt:lpstr>Retour au travail</vt:lpstr>
      <vt:lpstr>PowerPoint Presentation</vt:lpstr>
      <vt:lpstr>Conférence de retour au travail</vt:lpstr>
      <vt:lpstr>Merci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Huber</dc:creator>
  <cp:lastModifiedBy>Amanda popowicz-soni</cp:lastModifiedBy>
  <cp:revision>259</cp:revision>
  <cp:lastPrinted>2019-04-29T17:48:38Z</cp:lastPrinted>
  <dcterms:created xsi:type="dcterms:W3CDTF">2013-07-26T14:57:40Z</dcterms:created>
  <dcterms:modified xsi:type="dcterms:W3CDTF">2019-05-29T18:29:27Z</dcterms:modified>
</cp:coreProperties>
</file>