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7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2" r:id="rId9"/>
    <p:sldId id="28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982"/>
  </p:normalViewPr>
  <p:slideViewPr>
    <p:cSldViewPr snapToGrid="0" snapToObjects="1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4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3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48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33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19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5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60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36680" y="6477150"/>
            <a:ext cx="345721" cy="247501"/>
          </a:xfrm>
          <a:prstGeom prst="rect">
            <a:avLst/>
          </a:prstGeom>
        </p:spPr>
        <p:txBody>
          <a:bodyPr lIns="65023" tIns="65023" rIns="65023" bIns="65023" anchor="b"/>
          <a:lstStyle>
            <a:lvl1pPr algn="r" defTabSz="457184">
              <a:defRPr sz="1125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8612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0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7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1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4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8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01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4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B32CB-8CFB-F14A-9D56-EAC88D637F4D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3D4ED-6C6A-F044-9702-7F48F7218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56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  <p:sldLayoutId id="2147483950" r:id="rId13"/>
    <p:sldLayoutId id="2147483951" r:id="rId14"/>
    <p:sldLayoutId id="2147483952" r:id="rId15"/>
    <p:sldLayoutId id="2147483953" r:id="rId16"/>
    <p:sldLayoutId id="2147483954" r:id="rId17"/>
    <p:sldLayoutId id="214748395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opehumorinspiration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B3BA7-C905-DD41-87CD-F3ADFD5B4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Holly </a:t>
            </a:r>
            <a:r>
              <a:rPr lang="en-US" dirty="0" err="1"/>
              <a:t>Kostrzewski</a:t>
            </a:r>
            <a:r>
              <a:rPr lang="en-US" dirty="0"/>
              <a:t>, MPH</a:t>
            </a:r>
            <a:br>
              <a:rPr lang="en-US" dirty="0"/>
            </a:br>
            <a:r>
              <a:rPr lang="en-US" dirty="0"/>
              <a:t>Hope Humor Inspiration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B063A-6406-0E45-89C9-044AE52393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-Slide Deck: Hiking to the TOP of Mt TBI</a:t>
            </a:r>
          </a:p>
        </p:txBody>
      </p:sp>
    </p:spTree>
    <p:extLst>
      <p:ext uri="{BB962C8B-B14F-4D97-AF65-F5344CB8AC3E}">
        <p14:creationId xmlns:p14="http://schemas.microsoft.com/office/powerpoint/2010/main" val="2999110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.png" descr="image.png">
            <a:extLst>
              <a:ext uri="{FF2B5EF4-FFF2-40B4-BE49-F238E27FC236}">
                <a16:creationId xmlns:a16="http://schemas.microsoft.com/office/drawing/2014/main" id="{9462DFA6-6A5C-074A-AEAD-0B71196E5E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545" b="4545"/>
          <a:stretch>
            <a:fillRect/>
          </a:stretch>
        </p:blipFill>
        <p:spPr>
          <a:xfrm>
            <a:off x="7619760" y="758914"/>
            <a:ext cx="3933372" cy="5900058"/>
          </a:xfrm>
          <a:prstGeom prst="rect">
            <a:avLst/>
          </a:prstGeom>
        </p:spPr>
      </p:pic>
      <p:pic>
        <p:nvPicPr>
          <p:cNvPr id="5" name="image.png" descr="image.png">
            <a:extLst>
              <a:ext uri="{FF2B5EF4-FFF2-40B4-BE49-F238E27FC236}">
                <a16:creationId xmlns:a16="http://schemas.microsoft.com/office/drawing/2014/main" id="{B1ED1242-6402-8041-94EB-AE9B82E37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155" y="1266090"/>
            <a:ext cx="1093154" cy="109470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.png" descr="image.png">
            <a:extLst>
              <a:ext uri="{FF2B5EF4-FFF2-40B4-BE49-F238E27FC236}">
                <a16:creationId xmlns:a16="http://schemas.microsoft.com/office/drawing/2014/main" id="{D0B36534-FD1B-1D4E-AC68-9B3A3715EA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155" y="3040550"/>
            <a:ext cx="1093154" cy="1093154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.png" descr="image.png">
            <a:extLst>
              <a:ext uri="{FF2B5EF4-FFF2-40B4-BE49-F238E27FC236}">
                <a16:creationId xmlns:a16="http://schemas.microsoft.com/office/drawing/2014/main" id="{5024FB31-DDF1-6C4A-B79D-E9BF3C1E5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6960" y="4715187"/>
            <a:ext cx="1380746" cy="100347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Holly Kostrzewski">
            <a:extLst>
              <a:ext uri="{FF2B5EF4-FFF2-40B4-BE49-F238E27FC236}">
                <a16:creationId xmlns:a16="http://schemas.microsoft.com/office/drawing/2014/main" id="{CEAA891E-4E70-3E47-9CEE-674F6FD3460D}"/>
              </a:ext>
            </a:extLst>
          </p:cNvPr>
          <p:cNvSpPr txBox="1"/>
          <p:nvPr/>
        </p:nvSpPr>
        <p:spPr>
          <a:xfrm>
            <a:off x="3071249" y="1355212"/>
            <a:ext cx="4036934" cy="1239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3" tIns="65023" rIns="65023" bIns="65023">
            <a:spAutoFit/>
          </a:bodyPr>
          <a:lstStyle>
            <a:lvl1pPr algn="l">
              <a:defRPr sz="2400"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Holly </a:t>
            </a:r>
            <a:r>
              <a:rPr dirty="0" err="1"/>
              <a:t>Kostrzewski</a:t>
            </a:r>
            <a:r>
              <a:rPr lang="en-US" dirty="0"/>
              <a:t> (Business Account) Photo of me with blue shirt on ) </a:t>
            </a:r>
            <a:r>
              <a:rPr dirty="0"/>
              <a:t> </a:t>
            </a:r>
          </a:p>
        </p:txBody>
      </p:sp>
      <p:sp>
        <p:nvSpPr>
          <p:cNvPr id="9" name="Hope Humor Inspiration">
            <a:extLst>
              <a:ext uri="{FF2B5EF4-FFF2-40B4-BE49-F238E27FC236}">
                <a16:creationId xmlns:a16="http://schemas.microsoft.com/office/drawing/2014/main" id="{05A7B836-88B4-7F49-87CB-B1CE90686700}"/>
              </a:ext>
            </a:extLst>
          </p:cNvPr>
          <p:cNvSpPr txBox="1"/>
          <p:nvPr/>
        </p:nvSpPr>
        <p:spPr>
          <a:xfrm>
            <a:off x="3014381" y="3255024"/>
            <a:ext cx="3533083" cy="500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3" tIns="65023" rIns="65023" bIns="65023">
            <a:spAutoFit/>
          </a:bodyPr>
          <a:lstStyle>
            <a:lvl1pPr algn="l">
              <a:defRPr sz="2400"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Hope Humor Inspiration</a:t>
            </a:r>
          </a:p>
        </p:txBody>
      </p:sp>
      <p:sp>
        <p:nvSpPr>
          <p:cNvPr id="10" name="@hopehumorholly">
            <a:extLst>
              <a:ext uri="{FF2B5EF4-FFF2-40B4-BE49-F238E27FC236}">
                <a16:creationId xmlns:a16="http://schemas.microsoft.com/office/drawing/2014/main" id="{4821E3D7-E06E-CA46-9F3B-CCDCFE993FC0}"/>
              </a:ext>
            </a:extLst>
          </p:cNvPr>
          <p:cNvSpPr txBox="1"/>
          <p:nvPr/>
        </p:nvSpPr>
        <p:spPr>
          <a:xfrm>
            <a:off x="3204263" y="4984189"/>
            <a:ext cx="3213967" cy="500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3" tIns="65023" rIns="65023" bIns="65023">
            <a:spAutoFit/>
          </a:bodyPr>
          <a:lstStyle>
            <a:lvl1pPr algn="l">
              <a:defRPr sz="2400"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@</a:t>
            </a:r>
            <a:r>
              <a:rPr dirty="0" err="1"/>
              <a:t>hopehumorholly</a:t>
            </a:r>
            <a:endParaRPr dirty="0"/>
          </a:p>
        </p:txBody>
      </p:sp>
      <p:sp>
        <p:nvSpPr>
          <p:cNvPr id="11" name="www.hopehumorinspiration.com 2019 Hope Humor Inspiration">
            <a:extLst>
              <a:ext uri="{FF2B5EF4-FFF2-40B4-BE49-F238E27FC236}">
                <a16:creationId xmlns:a16="http://schemas.microsoft.com/office/drawing/2014/main" id="{DBB52725-4F4D-5A4E-BF20-47CF60485B39}"/>
              </a:ext>
            </a:extLst>
          </p:cNvPr>
          <p:cNvSpPr txBox="1"/>
          <p:nvPr/>
        </p:nvSpPr>
        <p:spPr>
          <a:xfrm>
            <a:off x="-726155" y="6398423"/>
            <a:ext cx="8073771" cy="408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65023" tIns="65023" rIns="65023" bIns="65023" anchor="b">
            <a:spAutoFit/>
          </a:bodyPr>
          <a:lstStyle>
            <a:lvl1pPr algn="r"/>
          </a:lstStyle>
          <a:p>
            <a:r>
              <a:rPr dirty="0">
                <a:hlinkClick r:id="rId6"/>
              </a:rPr>
              <a:t>www.hopehumorinspiration.com</a:t>
            </a:r>
            <a:r>
              <a:rPr lang="en-US" dirty="0"/>
              <a:t>      ©2</a:t>
            </a:r>
            <a:r>
              <a:rPr dirty="0"/>
              <a:t>0</a:t>
            </a:r>
            <a:r>
              <a:rPr lang="en-US" dirty="0"/>
              <a:t>20</a:t>
            </a:r>
            <a:r>
              <a:rPr dirty="0"/>
              <a:t> Hope Humor Inspiration </a:t>
            </a:r>
          </a:p>
        </p:txBody>
      </p:sp>
    </p:spTree>
    <p:extLst>
      <p:ext uri="{BB962C8B-B14F-4D97-AF65-F5344CB8AC3E}">
        <p14:creationId xmlns:p14="http://schemas.microsoft.com/office/powerpoint/2010/main" val="290502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E2473-9888-5E49-B16C-AD6B750FE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5737"/>
            <a:ext cx="9905998" cy="1478570"/>
          </a:xfrm>
        </p:spPr>
        <p:txBody>
          <a:bodyPr/>
          <a:lstStyle/>
          <a:p>
            <a:r>
              <a:rPr lang="en-US" dirty="0"/>
              <a:t>New Years Resolution Songs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7812C-4488-1D45-AC37-F675E67B5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8687" y="1142999"/>
            <a:ext cx="6651170" cy="5500688"/>
          </a:xfrm>
        </p:spPr>
        <p:txBody>
          <a:bodyPr>
            <a:normAutofit fontScale="40000" lnSpcReduction="20000"/>
          </a:bodyPr>
          <a:lstStyle/>
          <a:p>
            <a:r>
              <a:rPr lang="en-US" sz="3500" dirty="0"/>
              <a:t>Believe- Cher</a:t>
            </a:r>
          </a:p>
          <a:p>
            <a:r>
              <a:rPr lang="en-US" sz="3500" dirty="0"/>
              <a:t>Proud Mary – Tina Turner</a:t>
            </a:r>
          </a:p>
          <a:p>
            <a:r>
              <a:rPr lang="en-US" sz="3500" dirty="0"/>
              <a:t>Beautiful Day – U2 (first time I was able to slowly walk on treadmill this song came on!</a:t>
            </a:r>
          </a:p>
          <a:p>
            <a:r>
              <a:rPr lang="en-US" sz="3500" dirty="0"/>
              <a:t>Walls – Tom Petty</a:t>
            </a:r>
          </a:p>
          <a:p>
            <a:r>
              <a:rPr lang="en-US" sz="3500" dirty="0"/>
              <a:t>Wont Back Down- Tom Petty</a:t>
            </a:r>
          </a:p>
          <a:p>
            <a:r>
              <a:rPr lang="en-US" sz="3500" dirty="0"/>
              <a:t>Big Sky –Rachel Loy</a:t>
            </a:r>
          </a:p>
          <a:p>
            <a:r>
              <a:rPr lang="en-US" sz="3500" dirty="0"/>
              <a:t>Here I Go Again – </a:t>
            </a:r>
            <a:r>
              <a:rPr lang="en-US" sz="3500" dirty="0" err="1"/>
              <a:t>Whitesnake</a:t>
            </a:r>
            <a:endParaRPr lang="en-US" sz="3500" dirty="0"/>
          </a:p>
          <a:p>
            <a:r>
              <a:rPr lang="en-US" sz="3500" dirty="0"/>
              <a:t>Shake It Off – Taylor Swift</a:t>
            </a:r>
          </a:p>
          <a:p>
            <a:r>
              <a:rPr lang="en-US" sz="3500" dirty="0"/>
              <a:t>Still Haven’t Found What I am Looking For – U2</a:t>
            </a:r>
          </a:p>
          <a:p>
            <a:r>
              <a:rPr lang="en-US" sz="3500" dirty="0"/>
              <a:t>All I Want is You –Barry Louise Parker</a:t>
            </a:r>
          </a:p>
          <a:p>
            <a:r>
              <a:rPr lang="en-US" sz="3500" dirty="0"/>
              <a:t>Landslide – of course Fleetwood Mac but I love the Dixie Chicks version</a:t>
            </a:r>
          </a:p>
          <a:p>
            <a:r>
              <a:rPr lang="en-US" sz="3500" dirty="0"/>
              <a:t>Easy Silence – Dixie Chicks</a:t>
            </a:r>
          </a:p>
          <a:p>
            <a:r>
              <a:rPr lang="en-US" sz="3500" dirty="0"/>
              <a:t>Walk Alone – Cher</a:t>
            </a:r>
          </a:p>
          <a:p>
            <a:r>
              <a:rPr lang="en-US" sz="3500" dirty="0"/>
              <a:t>Don’t Stop Believing – Journey</a:t>
            </a:r>
          </a:p>
          <a:p>
            <a:r>
              <a:rPr lang="en-US" sz="3500" dirty="0" err="1"/>
              <a:t>Ohhh</a:t>
            </a:r>
            <a:r>
              <a:rPr lang="en-US" sz="3500" dirty="0"/>
              <a:t> Child – Five Stairstep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054576-4BE7-F540-BE00-3D775C23A08B}"/>
              </a:ext>
            </a:extLst>
          </p:cNvPr>
          <p:cNvSpPr/>
          <p:nvPr/>
        </p:nvSpPr>
        <p:spPr>
          <a:xfrm>
            <a:off x="8109857" y="6185057"/>
            <a:ext cx="7271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www.hopehumorinspiration.com</a:t>
            </a:r>
            <a:r>
              <a:rPr lang="en-US" dirty="0"/>
              <a:t> </a:t>
            </a:r>
          </a:p>
          <a:p>
            <a:r>
              <a:rPr lang="en-US" dirty="0"/>
              <a:t>©2020 Hope Humor Inspiration </a:t>
            </a:r>
          </a:p>
        </p:txBody>
      </p:sp>
    </p:spTree>
    <p:extLst>
      <p:ext uri="{BB962C8B-B14F-4D97-AF65-F5344CB8AC3E}">
        <p14:creationId xmlns:p14="http://schemas.microsoft.com/office/powerpoint/2010/main" val="1258074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01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1524000" y="274588"/>
            <a:ext cx="8228707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rmAutofit fontScale="90000"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t>Suggestions to help person with TBI</a:t>
            </a:r>
          </a:p>
        </p:txBody>
      </p:sp>
      <p:sp>
        <p:nvSpPr>
          <p:cNvPr id="202" name="First…"/>
          <p:cNvSpPr txBox="1">
            <a:spLocks noGrp="1"/>
          </p:cNvSpPr>
          <p:nvPr>
            <p:ph type="body" idx="4294967295"/>
          </p:nvPr>
        </p:nvSpPr>
        <p:spPr>
          <a:xfrm>
            <a:off x="1524000" y="1600647"/>
            <a:ext cx="8228707" cy="4525119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t>First</a:t>
            </a:r>
          </a:p>
          <a:p>
            <a:pPr lvl="1"/>
            <a:r>
              <a:t>Consider the environment</a:t>
            </a:r>
          </a:p>
        </p:txBody>
      </p:sp>
    </p:spTree>
    <p:extLst>
      <p:ext uri="{BB962C8B-B14F-4D97-AF65-F5344CB8AC3E}">
        <p14:creationId xmlns:p14="http://schemas.microsoft.com/office/powerpoint/2010/main" val="316966611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05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216693" y="301521"/>
            <a:ext cx="11758613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Autofit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Suggestions to help person with TBI</a:t>
            </a:r>
          </a:p>
        </p:txBody>
      </p:sp>
      <p:sp>
        <p:nvSpPr>
          <p:cNvPr id="206" name="Second…"/>
          <p:cNvSpPr txBox="1">
            <a:spLocks noGrp="1"/>
          </p:cNvSpPr>
          <p:nvPr>
            <p:ph type="body" idx="4294967295"/>
          </p:nvPr>
        </p:nvSpPr>
        <p:spPr>
          <a:xfrm>
            <a:off x="0" y="1600200"/>
            <a:ext cx="8228013" cy="4525963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rPr dirty="0"/>
              <a:t>Second</a:t>
            </a:r>
          </a:p>
          <a:p>
            <a:pPr lvl="1"/>
            <a:r>
              <a:rPr dirty="0"/>
              <a:t>Make clear copies</a:t>
            </a:r>
          </a:p>
        </p:txBody>
      </p:sp>
    </p:spTree>
    <p:extLst>
      <p:ext uri="{BB962C8B-B14F-4D97-AF65-F5344CB8AC3E}">
        <p14:creationId xmlns:p14="http://schemas.microsoft.com/office/powerpoint/2010/main" val="391174123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09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11872913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Autofit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Suggestions to help person with TBI</a:t>
            </a:r>
          </a:p>
        </p:txBody>
      </p:sp>
      <p:sp>
        <p:nvSpPr>
          <p:cNvPr id="210" name="Third…"/>
          <p:cNvSpPr txBox="1">
            <a:spLocks noGrp="1"/>
          </p:cNvSpPr>
          <p:nvPr>
            <p:ph type="body" idx="4294967295"/>
          </p:nvPr>
        </p:nvSpPr>
        <p:spPr>
          <a:xfrm>
            <a:off x="0" y="1600200"/>
            <a:ext cx="8228013" cy="4525963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t>Third</a:t>
            </a:r>
          </a:p>
          <a:p>
            <a:pPr lvl="1"/>
            <a:r>
              <a:t>Put one exercise on each page</a:t>
            </a:r>
          </a:p>
        </p:txBody>
      </p:sp>
    </p:spTree>
    <p:extLst>
      <p:ext uri="{BB962C8B-B14F-4D97-AF65-F5344CB8AC3E}">
        <p14:creationId xmlns:p14="http://schemas.microsoft.com/office/powerpoint/2010/main" val="42032532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13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12058650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Autofit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Suggestions to help person with TBI</a:t>
            </a:r>
          </a:p>
        </p:txBody>
      </p:sp>
      <p:sp>
        <p:nvSpPr>
          <p:cNvPr id="214" name="Fourth:…"/>
          <p:cNvSpPr txBox="1">
            <a:spLocks noGrp="1"/>
          </p:cNvSpPr>
          <p:nvPr>
            <p:ph type="body" idx="4294967295"/>
          </p:nvPr>
        </p:nvSpPr>
        <p:spPr>
          <a:xfrm>
            <a:off x="0" y="1600200"/>
            <a:ext cx="8228013" cy="4525963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t>Fourth:</a:t>
            </a:r>
          </a:p>
          <a:p>
            <a:pPr lvl="1"/>
            <a:r>
              <a:t>Let the client write down any additional instructions</a:t>
            </a:r>
          </a:p>
        </p:txBody>
      </p:sp>
    </p:spTree>
    <p:extLst>
      <p:ext uri="{BB962C8B-B14F-4D97-AF65-F5344CB8AC3E}">
        <p14:creationId xmlns:p14="http://schemas.microsoft.com/office/powerpoint/2010/main" val="255388881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17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12058650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Autofit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Suggestions to help person with TBI</a:t>
            </a:r>
          </a:p>
        </p:txBody>
      </p:sp>
      <p:sp>
        <p:nvSpPr>
          <p:cNvPr id="218" name="Fifth…"/>
          <p:cNvSpPr txBox="1">
            <a:spLocks noGrp="1"/>
          </p:cNvSpPr>
          <p:nvPr>
            <p:ph type="body" idx="4294967295"/>
          </p:nvPr>
        </p:nvSpPr>
        <p:spPr>
          <a:xfrm>
            <a:off x="0" y="1600200"/>
            <a:ext cx="8228013" cy="4525963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t>Fifth</a:t>
            </a:r>
          </a:p>
          <a:p>
            <a:pPr lvl="1"/>
            <a:r>
              <a:t>Videotape sessions</a:t>
            </a:r>
          </a:p>
        </p:txBody>
      </p:sp>
    </p:spTree>
    <p:extLst>
      <p:ext uri="{BB962C8B-B14F-4D97-AF65-F5344CB8AC3E}">
        <p14:creationId xmlns:p14="http://schemas.microsoft.com/office/powerpoint/2010/main" val="376812110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20</a:t>
            </a:r>
            <a:r>
              <a:rPr lang="en-US" sz="1266" dirty="0"/>
              <a:t>20</a:t>
            </a:r>
            <a:endParaRPr sz="1266" dirty="0"/>
          </a:p>
        </p:txBody>
      </p:sp>
      <p:sp>
        <p:nvSpPr>
          <p:cNvPr id="221" name="Suggestions to help person with TBI"/>
          <p:cNvSpPr txBox="1">
            <a:spLocks noGrp="1"/>
          </p:cNvSpPr>
          <p:nvPr>
            <p:ph type="title" idx="4294967295"/>
          </p:nvPr>
        </p:nvSpPr>
        <p:spPr>
          <a:xfrm>
            <a:off x="185738" y="274588"/>
            <a:ext cx="11801475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rmAutofit/>
          </a:bodyPr>
          <a:lstStyle>
            <a:lvl1pPr algn="ctr" defTabSz="1300480">
              <a:defRPr sz="5600" b="1" cap="none" spc="0">
                <a:solidFill>
                  <a:srgbClr val="E5E5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dirty="0"/>
              <a:t>Suggestions to help person with TBI</a:t>
            </a:r>
          </a:p>
        </p:txBody>
      </p:sp>
      <p:sp>
        <p:nvSpPr>
          <p:cNvPr id="222" name="Finally…"/>
          <p:cNvSpPr txBox="1">
            <a:spLocks noGrp="1"/>
          </p:cNvSpPr>
          <p:nvPr>
            <p:ph type="body" idx="4294967295"/>
          </p:nvPr>
        </p:nvSpPr>
        <p:spPr>
          <a:xfrm>
            <a:off x="1524000" y="1600647"/>
            <a:ext cx="8228707" cy="4525119"/>
          </a:xfrm>
          <a:prstGeom prst="rect">
            <a:avLst/>
          </a:prstGeom>
        </p:spPr>
        <p:txBody>
          <a:bodyPr vert="horz" lIns="45719" tIns="45719" rIns="45719" bIns="45719" rtlCol="0" anchor="t">
            <a:normAutofit/>
          </a:bodyPr>
          <a:lstStyle>
            <a:lvl1pPr marL="480059" indent="-480059" defTabSz="1300480">
              <a:spcBef>
                <a:spcPts val="1300"/>
              </a:spcBef>
              <a:buClr>
                <a:srgbClr val="FFCC0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  <a:lvl2pPr marL="857250" indent="-400050" defTabSz="1300480">
              <a:spcBef>
                <a:spcPts val="0"/>
              </a:spcBef>
              <a:buClr>
                <a:srgbClr val="A886E0"/>
              </a:buClr>
              <a:buSzPct val="70000"/>
              <a:buChar char="■"/>
              <a:defRPr sz="56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2pPr>
          </a:lstStyle>
          <a:p>
            <a:r>
              <a:t>Finally</a:t>
            </a:r>
          </a:p>
          <a:p>
            <a:pPr lvl="1"/>
            <a:r>
              <a:t>Field questions appropriately</a:t>
            </a:r>
          </a:p>
        </p:txBody>
      </p:sp>
    </p:spTree>
    <p:extLst>
      <p:ext uri="{BB962C8B-B14F-4D97-AF65-F5344CB8AC3E}">
        <p14:creationId xmlns:p14="http://schemas.microsoft.com/office/powerpoint/2010/main" val="146947313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© Hope Humor Inspiration 2018"/>
          <p:cNvSpPr txBox="1"/>
          <p:nvPr/>
        </p:nvSpPr>
        <p:spPr>
          <a:xfrm>
            <a:off x="4648200" y="6437522"/>
            <a:ext cx="2895601" cy="287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b">
            <a:spAutoFit/>
          </a:bodyPr>
          <a:lstStyle/>
          <a:p>
            <a:r>
              <a:rPr sz="1266" dirty="0"/>
              <a:t>© Hope Humor Inspiration 2</a:t>
            </a:r>
            <a:r>
              <a:rPr lang="en-US" sz="1266" dirty="0"/>
              <a:t>020</a:t>
            </a:r>
            <a:endParaRPr sz="1266" dirty="0"/>
          </a:p>
        </p:txBody>
      </p:sp>
      <p:sp>
        <p:nvSpPr>
          <p:cNvPr id="272" name="Summary for Health Care Professionals"/>
          <p:cNvSpPr txBox="1">
            <a:spLocks noGrp="1"/>
          </p:cNvSpPr>
          <p:nvPr>
            <p:ph type="title" idx="4294967295"/>
          </p:nvPr>
        </p:nvSpPr>
        <p:spPr>
          <a:xfrm>
            <a:off x="1524000" y="274588"/>
            <a:ext cx="8228707" cy="1143000"/>
          </a:xfrm>
          <a:prstGeom prst="rect">
            <a:avLst/>
          </a:prstGeom>
        </p:spPr>
        <p:txBody>
          <a:bodyPr vert="horz" lIns="45719" tIns="45719" rIns="45719" bIns="45719" rtlCol="0" anchor="ctr">
            <a:normAutofit fontScale="90000"/>
          </a:bodyPr>
          <a:lstStyle>
            <a:lvl1pPr algn="ctr" defTabSz="1248460">
              <a:defRPr sz="5376" b="1" cap="none" spc="0">
                <a:solidFill>
                  <a:srgbClr val="E5E5FF"/>
                </a:solidFill>
                <a:effectLst>
                  <a:outerShdw blurRad="12192" dist="24384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t>Summary for Health Care Professionals</a:t>
            </a:r>
          </a:p>
        </p:txBody>
      </p:sp>
      <p:sp>
        <p:nvSpPr>
          <p:cNvPr id="273" name="Listen…"/>
          <p:cNvSpPr txBox="1">
            <a:spLocks noGrp="1"/>
          </p:cNvSpPr>
          <p:nvPr>
            <p:ph type="body" idx="4294967295"/>
          </p:nvPr>
        </p:nvSpPr>
        <p:spPr>
          <a:xfrm>
            <a:off x="1524000" y="1600647"/>
            <a:ext cx="8228707" cy="4525119"/>
          </a:xfrm>
          <a:prstGeom prst="rect">
            <a:avLst/>
          </a:prstGeom>
        </p:spPr>
        <p:txBody>
          <a:bodyPr vert="horz" lIns="45719" tIns="45719" rIns="45719" bIns="45719" rtlCol="0" anchor="t">
            <a:normAutofit fontScale="85000" lnSpcReduction="20000"/>
          </a:bodyPr>
          <a:lstStyle/>
          <a:p>
            <a:pPr marL="589338" indent="-589338" defTabSz="914367">
              <a:spcBef>
                <a:spcPts val="703"/>
              </a:spcBef>
              <a:buClr>
                <a:srgbClr val="FFCC00"/>
              </a:buClr>
              <a:buSzPct val="70000"/>
              <a:buAutoNum type="arabicPeriod"/>
              <a:defRPr sz="44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pPr>
            <a:r>
              <a:t>Listen</a:t>
            </a:r>
          </a:p>
          <a:p>
            <a:pPr marL="589338" indent="-589338" defTabSz="914367">
              <a:spcBef>
                <a:spcPts val="703"/>
              </a:spcBef>
              <a:buClr>
                <a:srgbClr val="FFCC00"/>
              </a:buClr>
              <a:buSzPct val="70000"/>
              <a:buAutoNum type="arabicPeriod"/>
              <a:defRPr sz="44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pPr>
            <a:r>
              <a:t>Do Not come with Preconceived ideas</a:t>
            </a:r>
          </a:p>
          <a:p>
            <a:pPr marL="589338" indent="-589338" defTabSz="914367">
              <a:spcBef>
                <a:spcPts val="703"/>
              </a:spcBef>
              <a:buClr>
                <a:srgbClr val="FFCC00"/>
              </a:buClr>
              <a:buSzPct val="70000"/>
              <a:buAutoNum type="arabicPeriod"/>
              <a:defRPr sz="44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pPr>
            <a:r>
              <a:t>Acknowledgment &amp; Words of encouragement help</a:t>
            </a:r>
          </a:p>
          <a:p>
            <a:pPr marL="589338" indent="-589338" defTabSz="914367">
              <a:spcBef>
                <a:spcPts val="703"/>
              </a:spcBef>
              <a:buClr>
                <a:srgbClr val="FFCC00"/>
              </a:buClr>
              <a:buSzPct val="70000"/>
              <a:buAutoNum type="arabicPeriod"/>
              <a:defRPr sz="44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pPr>
            <a:r>
              <a:t>People with TBI process slower</a:t>
            </a:r>
          </a:p>
          <a:p>
            <a:pPr marL="589338" indent="-589338" defTabSz="914367">
              <a:spcBef>
                <a:spcPts val="703"/>
              </a:spcBef>
              <a:buClr>
                <a:srgbClr val="FFCC00"/>
              </a:buClr>
              <a:buSzPct val="70000"/>
              <a:buAutoNum type="arabicPeriod"/>
              <a:defRPr sz="4400">
                <a:effectLst>
                  <a:outerShdw blurRad="12700" dist="25400" dir="2700000" rotWithShape="0">
                    <a:srgbClr val="000000"/>
                  </a:outerShdw>
                </a:effectLst>
                <a:latin typeface="Garamond"/>
                <a:ea typeface="Garamond"/>
                <a:cs typeface="Garamond"/>
                <a:sym typeface="Garamond"/>
              </a:defRPr>
            </a:pPr>
            <a:r>
              <a:t>Family of walking wounded need support</a:t>
            </a:r>
          </a:p>
        </p:txBody>
      </p:sp>
    </p:spTree>
    <p:extLst>
      <p:ext uri="{BB962C8B-B14F-4D97-AF65-F5344CB8AC3E}">
        <p14:creationId xmlns:p14="http://schemas.microsoft.com/office/powerpoint/2010/main" val="3387241966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{70D532E8-B44C-6641-8823-000C9AA659FA}tf10001122</Template>
  <TotalTime>132</TotalTime>
  <Words>308</Words>
  <Application>Microsoft Macintosh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Garamond</vt:lpstr>
      <vt:lpstr>Tw Cen MT</vt:lpstr>
      <vt:lpstr>Circuit</vt:lpstr>
      <vt:lpstr>Holly Kostrzewski, MPH Hope Humor Inspiration </vt:lpstr>
      <vt:lpstr>New Years Resolution Songs</vt:lpstr>
      <vt:lpstr>Suggestions to help person with TBI</vt:lpstr>
      <vt:lpstr>Suggestions to help person with TBI</vt:lpstr>
      <vt:lpstr>Suggestions to help person with TBI</vt:lpstr>
      <vt:lpstr>Suggestions to help person with TBI</vt:lpstr>
      <vt:lpstr>Suggestions to help person with TBI</vt:lpstr>
      <vt:lpstr>Suggestions to help person with TBI</vt:lpstr>
      <vt:lpstr>Summary for Health Care Professionals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Holly Kostrzewski, MPH Hope Humor Inspiration.  </dc:title>
  <dc:creator>Microsoft Office User</dc:creator>
  <cp:lastModifiedBy>Microsoft Office User</cp:lastModifiedBy>
  <cp:revision>4</cp:revision>
  <dcterms:created xsi:type="dcterms:W3CDTF">2020-11-12T21:48:32Z</dcterms:created>
  <dcterms:modified xsi:type="dcterms:W3CDTF">2020-11-13T00:00:48Z</dcterms:modified>
</cp:coreProperties>
</file>